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66" r:id="rId2"/>
    <p:sldId id="260" r:id="rId3"/>
    <p:sldId id="258" r:id="rId4"/>
    <p:sldId id="259" r:id="rId5"/>
    <p:sldId id="265" r:id="rId6"/>
    <p:sldId id="257" r:id="rId7"/>
    <p:sldId id="262" r:id="rId8"/>
    <p:sldId id="261" r:id="rId9"/>
    <p:sldId id="264" r:id="rId10"/>
    <p:sldId id="263" r:id="rId11"/>
    <p:sldId id="267" r:id="rId12"/>
    <p:sldId id="268" r:id="rId13"/>
    <p:sldId id="270" r:id="rId14"/>
    <p:sldId id="271" r:id="rId15"/>
    <p:sldId id="272" r:id="rId16"/>
    <p:sldId id="269" r:id="rId17"/>
    <p:sldId id="273" r:id="rId18"/>
    <p:sldId id="276" r:id="rId19"/>
    <p:sldId id="279" r:id="rId20"/>
    <p:sldId id="278" r:id="rId21"/>
    <p:sldId id="277" r:id="rId22"/>
    <p:sldId id="285" r:id="rId23"/>
    <p:sldId id="280" r:id="rId24"/>
    <p:sldId id="286" r:id="rId25"/>
    <p:sldId id="281" r:id="rId26"/>
    <p:sldId id="288" r:id="rId27"/>
    <p:sldId id="289" r:id="rId28"/>
    <p:sldId id="292" r:id="rId29"/>
    <p:sldId id="282" r:id="rId30"/>
    <p:sldId id="283" r:id="rId31"/>
    <p:sldId id="284" r:id="rId32"/>
    <p:sldId id="290" r:id="rId33"/>
    <p:sldId id="291" r:id="rId34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3F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smNativeData" xmlns:pr="smNativeData" xmlns:p15="http://schemas.microsoft.com/office/powerpoint/2012/main" xmlns:p14="http://schemas.microsoft.com/office/powerpoint/2010/main" xmlns:mc="http://schemas.openxmlformats.org/markup-compatibility/2006" dt="1731932615" val="1206" rev64="64" revOS="4"/>
      <pr:smFileRevision xmlns="smNativeData" xmlns:pr="smNativeData" xmlns:p15="http://schemas.microsoft.com/office/powerpoint/2012/main" xmlns:p14="http://schemas.microsoft.com/office/powerpoint/2010/main" xmlns:mc="http://schemas.openxmlformats.org/markup-compatibility/2006" dt="1731932615" val="0"/>
      <pr:guideOptions xmlns="smNativeData" xmlns:pr="smNativeData" xmlns:p15="http://schemas.microsoft.com/office/powerpoint/2012/main" xmlns:p14="http://schemas.microsoft.com/office/powerpoint/2010/main" xmlns:mc="http://schemas.openxmlformats.org/markup-compatibility/2006" dt="1731932615" snapToBorders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4" autoAdjust="0"/>
    <p:restoredTop sz="94187" autoAdjust="0"/>
  </p:normalViewPr>
  <p:slideViewPr>
    <p:cSldViewPr>
      <p:cViewPr varScale="1">
        <p:scale>
          <a:sx n="78" d="100"/>
          <a:sy n="78" d="100"/>
        </p:scale>
        <p:origin x="45" y="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" d="100"/>
        <a:sy n="15" d="100"/>
      </p:scale>
      <p:origin x="0" y="0"/>
    </p:cViewPr>
  </p:sorterViewPr>
  <p:notesViewPr>
    <p:cSldViewPr>
      <p:cViewPr>
        <p:scale>
          <a:sx n="62" d="100"/>
          <a:sy n="62" d="100"/>
        </p:scale>
        <p:origin x="1005" y="21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ластьВерх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AAAAABIEgAA0AIAABAAAAAmAAAACAAAAP//////////MAAAABQAAAAAAAAAAAD//wAAAQAAAP//AAAB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3" name="ОбластьДатыВремени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AAAAAAwKgAA0AIAABAAAAAmAAAACAAAAP//////////MAAAABQAAAAAAAAAAAD//wAAAQAAAP//AAABAA=="/>
              </a:ext>
            </a:extLst>
          </p:cNvSpPr>
          <p:nvPr>
            <p:ph type="dt" sz="quarter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E683-CDD6-9010-987D-3B45A8336E6E}" type="datetime1">
              <a:t>04.04.2025</a:t>
            </a:fld>
            <a:endParaRPr/>
          </a:p>
        </p:txBody>
      </p:sp>
      <p:sp>
        <p:nvSpPr>
          <p:cNvPr id="4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//////MAAAABQAAAAAAAAAAAD//wAAAQAAAP//AAABAA=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//////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Щелкните для редактирования основных стилей текста</a:t>
            </a:r>
          </a:p>
          <a:p>
            <a:pPr lvl="1">
              <a:defRPr lang="ru-ru"/>
            </a:pPr>
            <a:r>
              <a:t>Второй уровень</a:t>
            </a:r>
          </a:p>
          <a:p>
            <a:pPr lvl="2">
              <a:defRPr lang="ru-ru"/>
            </a:pPr>
            <a:r>
              <a:t>Третий уровень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Пятый уровень</a:t>
            </a:r>
          </a:p>
        </p:txBody>
      </p:sp>
      <p:sp>
        <p:nvSpPr>
          <p:cNvPr id="6" name="ОбластьНижнегоКолонтитул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AAAAHA1AABIEgAAQDgAABAAAAAmAAAACAAAAP//////////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7" name="ОбластьНомера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6BcAAHA1AAAwKgAAQDgAABAAAAAmAAAACAAAAP//////////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9C5E-10D6-906A-987D-E63FD2336EB3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charset="0"/>
        <a:cs typeface="Times New Roman" pitchFamily="1" charset="-5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74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710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COc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Слайда1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BAAAAAAAAAAEAAABQAAAAAAAAAAAA4D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AcAADgEAAAoIwAAUBkAABAAAAAmAAAACAAAAP////8AAAAAMAAAABQAAAAAAAAAAAD//wAAAQAAAP//AAABAA=="/>
              </a:ext>
            </a:extLst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P////8AAA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683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7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372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KHA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57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MAAAABQAAAAAAAAAAAD//wAAAQAAAP//AAABAA==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YZ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MAAAABQAAAAAAAAAAAD//wAAAQAAAP//AAABAA==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ru-ru" sz="2400" cap="none"/>
            </a:lvl1pPr>
            <a:lvl2pPr marL="457200" indent="0" algn="ctr">
              <a:buNone/>
              <a:defRPr lang="ru-ru" sz="2000" cap="none"/>
            </a:lvl2pPr>
            <a:lvl3pPr marL="914400" indent="0" algn="ctr">
              <a:buNone/>
              <a:defRPr lang="ru-ru" sz="1800" cap="none"/>
            </a:lvl3pPr>
            <a:lvl4pPr marL="1371600" indent="0" algn="ctr">
              <a:buNone/>
              <a:defRPr lang="ru-ru" sz="1600" cap="none"/>
            </a:lvl4pPr>
            <a:lvl5pPr marL="1828800" indent="0" algn="ctr">
              <a:buNone/>
              <a:defRPr lang="ru-ru" sz="1600" cap="none"/>
            </a:lvl5pPr>
            <a:lvl6pPr marL="2286000" indent="0" algn="ctr">
              <a:buNone/>
              <a:defRPr lang="ru-ru" sz="1600" cap="none"/>
            </a:lvl6pPr>
            <a:lvl7pPr marL="2743200" indent="0" algn="ctr">
              <a:buNone/>
              <a:defRPr lang="ru-ru" sz="1600" cap="none"/>
            </a:lvl7pPr>
            <a:lvl8pPr marL="3200400" indent="0" algn="ctr">
              <a:buNone/>
              <a:defRPr lang="ru-ru" sz="1600" cap="none"/>
            </a:lvl8pPr>
            <a:lvl9pPr marL="3657600" indent="0" algn="ctr">
              <a:buNone/>
              <a:defRPr lang="ru-ru" sz="1600" cap="none"/>
            </a:lvl9pPr>
          </a:lstStyle>
          <a:p>
            <a:pPr>
              <a:defRPr lang="ru-ru"/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6D6-98D6-9040-987D-6E15F8336E3B}" type="datetime1">
              <a:t>04.04.2025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gGr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F3CD-83D6-9005-987D-7550BD336E2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MAAAABQAAAAAAAAAAAD//wAAAQAAAP//AAABAA=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D9F0-BED6-902F-987D-487A97336E1D}" type="datetime1">
              <a:t>04.04.2025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AAA0-EED6-905C-987D-1809E4336E4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MAAAABQAAAAAAAAAAAD//wAAAQAAAP//AAABAA==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MAAAABQAAAAAAAAAAAD//wAAAQAAAP//AAABAA==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C07F-31D6-9036-987D-C7638E336E92}" type="datetime1">
              <a:t>04.04.2025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A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CAA-E4D6-901A-987D-124FA2336E4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BJKL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MAAAABQAAAAAAAAAAAD//wAAAQAAAP//AAABAA=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897-D9D6-900E-987D-2F5BB6336E7A}" type="datetime1">
              <a:t>04.04.2025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C57E-30D6-9033-987D-C6668B336E9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ru-ru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ru-ru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ru-ru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ru-ru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ru-ru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ru-ru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ru-ru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ru-ru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ru-ru" sz="1600" cap="none">
                <a:solidFill>
                  <a:srgbClr val="8C8C8C"/>
                </a:solidFill>
              </a:defRPr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1C1-8FD6-9047-987D-7912FF336E2C}" type="datetime1">
              <a:t>04.04.2025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B94B-05D6-904F-987D-F31AF7336EA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FuTT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UY0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MAAAABQAAAAAAAAAAAD//wAAAQAAAP//AAABAA==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o8T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B6D3-9DD6-9040-987D-6B15F8336E3E}" type="datetime1">
              <a:t>04.04.2025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A3C5-8BD6-9055-987D-7D00ED336E2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MAAAABQAAAAAAAAAAAD//wAAAQAAAP//AAABAA==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MAAAABQAAAAAAAAAAAD//wAAAQAAAP//AAABAA==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MAAAABQAAAAAAAAAAAD//wAAAQAAAP//AAABAA==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Дат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075-3BD6-9006-987D-CD53BE336E98}" type="datetime1">
              <a:t>04.04.2025</a:t>
            </a:fld>
            <a:endParaRPr/>
          </a:p>
        </p:txBody>
      </p:sp>
      <p:sp>
        <p:nvSpPr>
          <p:cNvPr id="8" name="Нижний колонтитул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Номер слайда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6BA-F4D6-9010-987D-0245A8336E5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A488-C6D6-9052-987D-3007EA336E65}" type="datetime1">
              <a:t>04.04.2025</a:t>
            </a:fld>
            <a:endParaRPr/>
          </a:p>
        </p:txBody>
      </p:sp>
      <p:sp>
        <p:nvSpPr>
          <p:cNvPr id="4" name="Нижний колонтитул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921-6FD6-907F-987D-992AC7336ECC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t>04.04.2025</a:t>
            </a:fld>
            <a:endParaRPr/>
          </a:p>
        </p:txBody>
      </p:sp>
      <p:sp>
        <p:nvSpPr>
          <p:cNvPr id="3" name="Нижний колонтитул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ru-ru" sz="3200" cap="none"/>
            </a:lvl1pPr>
            <a:lvl2pPr>
              <a:defRPr lang="ru-ru" sz="2800" cap="none"/>
            </a:lvl2pPr>
            <a:lvl3pPr>
              <a:defRPr lang="ru-ru" sz="2400" cap="none"/>
            </a:lvl3pPr>
            <a:lvl4pPr>
              <a:defRPr lang="ru-ru" sz="2000" cap="none"/>
            </a:lvl4pPr>
            <a:lvl5pPr>
              <a:defRPr lang="ru-ru" sz="2000" cap="none"/>
            </a:lvl5pPr>
            <a:lvl6pPr>
              <a:defRPr lang="ru-ru" sz="2000" cap="none"/>
            </a:lvl6pPr>
            <a:lvl7pPr>
              <a:defRPr lang="ru-ru" sz="2000" cap="none"/>
            </a:lvl7pPr>
            <a:lvl8pPr>
              <a:defRPr lang="ru-ru" sz="2000" cap="none"/>
            </a:lvl8pPr>
            <a:lvl9pPr>
              <a:defRPr lang="ru-ru" sz="2000" cap="none"/>
            </a:lvl9pPr>
          </a:lstStyle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9E94-DAD6-9068-987D-2C3DD0336E79}" type="datetime1">
              <a:t>04.04.2025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BFC9-87D6-9049-987D-711CF1336E2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MAAAABQAAAAAAAAAAAD//wAAAQAAAP//AAABAA==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Рисун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MAAAABQAAAAAAAAAAAD//wAAAQAAAP//AAABAA==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ru-ru" sz="3200" cap="none"/>
            </a:lvl1pPr>
            <a:lvl2pPr marL="457200" indent="0">
              <a:buNone/>
              <a:defRPr lang="ru-ru" sz="2800" cap="none"/>
            </a:lvl2pPr>
            <a:lvl3pPr marL="914400" indent="0">
              <a:buNone/>
              <a:defRPr lang="ru-ru" sz="2400" cap="none"/>
            </a:lvl3pPr>
            <a:lvl4pPr marL="1371600" indent="0">
              <a:buNone/>
              <a:defRPr lang="ru-ru" sz="2000" cap="none"/>
            </a:lvl4pPr>
            <a:lvl5pPr marL="1828800" indent="0">
              <a:buNone/>
              <a:defRPr lang="ru-ru" sz="2000" cap="none"/>
            </a:lvl5pPr>
            <a:lvl6pPr marL="2286000" indent="0">
              <a:buNone/>
              <a:defRPr lang="ru-ru" sz="2000" cap="none"/>
            </a:lvl6pPr>
            <a:lvl7pPr marL="2743200" indent="0">
              <a:buNone/>
              <a:defRPr lang="ru-ru" sz="2000" cap="none"/>
            </a:lvl7pPr>
            <a:lvl8pPr marL="3200400" indent="0">
              <a:buNone/>
              <a:defRPr lang="ru-ru" sz="2000" cap="none"/>
            </a:lvl8pPr>
            <a:lvl9pPr marL="3657600" indent="0">
              <a:buNone/>
              <a:defRPr lang="ru-ru" sz="2000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MAAAABQAAAAAAAAAAAD//wAAAQAAAP//AAABAA==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MAAAABQAAAAAAAAAAAD//wAAAQAAAP//AAABAA=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D013-5DD6-9026-987D-AB739E336EFE}" type="datetime1">
              <a:t>04.04.2025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MAAAABQAAAAAAAAAAAD//wAAAQAAAP//AAABAA=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MAAAABQAAAAAAAAAAAD//wAAAQAAAP//AAABAA=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E57B-35D6-9013-987D-C346AB336E9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MAAAABQAAAAAAAAAAAD//wAAAQAAAP//AAABAA==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YZ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MAAAABQAAAAAAAAAAAD//wAAAQAAAP//AAABAA==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EB64-2AD6-901D-987D-DC48A5336E89}" type="datetime1">
              <a:t>04.04.2025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w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MAAAABQAAAAAAAAAAAD//wAAAQAAAP//AAABAA==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MAAAABQAAAAAAAAAAAD//wAAAQAAAP//AAABAA==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3BC5F43E-70D6-9002-987D-8657BA336ED3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60.jpeg"/><Relationship Id="rId21" Type="http://schemas.openxmlformats.org/officeDocument/2006/relationships/image" Target="../media/image78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image" Target="../media/image59.jpe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24" Type="http://schemas.openxmlformats.org/officeDocument/2006/relationships/image" Target="../media/image81.jpe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23" Type="http://schemas.openxmlformats.org/officeDocument/2006/relationships/image" Target="../media/image80.jpeg"/><Relationship Id="rId10" Type="http://schemas.openxmlformats.org/officeDocument/2006/relationships/image" Target="../media/image67.jpeg"/><Relationship Id="rId19" Type="http://schemas.openxmlformats.org/officeDocument/2006/relationships/image" Target="../media/image76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Relationship Id="rId22" Type="http://schemas.openxmlformats.org/officeDocument/2006/relationships/image" Target="../media/image7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60.jpeg"/><Relationship Id="rId21" Type="http://schemas.openxmlformats.org/officeDocument/2006/relationships/image" Target="../media/image78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image" Target="../media/image59.jpe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24" Type="http://schemas.openxmlformats.org/officeDocument/2006/relationships/image" Target="../media/image81.jpe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23" Type="http://schemas.openxmlformats.org/officeDocument/2006/relationships/image" Target="../media/image80.jpeg"/><Relationship Id="rId10" Type="http://schemas.openxmlformats.org/officeDocument/2006/relationships/image" Target="../media/image67.jpeg"/><Relationship Id="rId19" Type="http://schemas.openxmlformats.org/officeDocument/2006/relationships/image" Target="../media/image76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Relationship Id="rId22" Type="http://schemas.openxmlformats.org/officeDocument/2006/relationships/image" Target="../media/image7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18" Type="http://schemas.openxmlformats.org/officeDocument/2006/relationships/image" Target="../media/image75.jpeg"/><Relationship Id="rId26" Type="http://schemas.openxmlformats.org/officeDocument/2006/relationships/image" Target="../media/image83.png"/><Relationship Id="rId3" Type="http://schemas.openxmlformats.org/officeDocument/2006/relationships/image" Target="../media/image61.jpeg"/><Relationship Id="rId21" Type="http://schemas.openxmlformats.org/officeDocument/2006/relationships/image" Target="../media/image78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17" Type="http://schemas.openxmlformats.org/officeDocument/2006/relationships/image" Target="../media/image74.jpeg"/><Relationship Id="rId25" Type="http://schemas.openxmlformats.org/officeDocument/2006/relationships/image" Target="../media/image82.jpeg"/><Relationship Id="rId2" Type="http://schemas.openxmlformats.org/officeDocument/2006/relationships/image" Target="../media/image85.jpe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11" Type="http://schemas.openxmlformats.org/officeDocument/2006/relationships/image" Target="../media/image67.jpeg"/><Relationship Id="rId24" Type="http://schemas.openxmlformats.org/officeDocument/2006/relationships/image" Target="../media/image81.jpeg"/><Relationship Id="rId5" Type="http://schemas.openxmlformats.org/officeDocument/2006/relationships/image" Target="../media/image59.jpeg"/><Relationship Id="rId15" Type="http://schemas.openxmlformats.org/officeDocument/2006/relationships/image" Target="../media/image71.jpeg"/><Relationship Id="rId23" Type="http://schemas.openxmlformats.org/officeDocument/2006/relationships/image" Target="../media/image80.jpeg"/><Relationship Id="rId10" Type="http://schemas.openxmlformats.org/officeDocument/2006/relationships/image" Target="../media/image66.jpeg"/><Relationship Id="rId19" Type="http://schemas.openxmlformats.org/officeDocument/2006/relationships/image" Target="../media/image87.jpeg"/><Relationship Id="rId4" Type="http://schemas.openxmlformats.org/officeDocument/2006/relationships/image" Target="../media/image62.jpeg"/><Relationship Id="rId9" Type="http://schemas.openxmlformats.org/officeDocument/2006/relationships/image" Target="../media/image86.jpeg"/><Relationship Id="rId14" Type="http://schemas.openxmlformats.org/officeDocument/2006/relationships/image" Target="../media/image70.jpeg"/><Relationship Id="rId22" Type="http://schemas.openxmlformats.org/officeDocument/2006/relationships/image" Target="../media/image7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9.emf"/><Relationship Id="rId7" Type="http://schemas.openxmlformats.org/officeDocument/2006/relationships/image" Target="../media/image92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eg"/><Relationship Id="rId11" Type="http://schemas.openxmlformats.org/officeDocument/2006/relationships/image" Target="../media/image96.jpeg"/><Relationship Id="rId5" Type="http://schemas.openxmlformats.org/officeDocument/2006/relationships/image" Target="../media/image90.emf"/><Relationship Id="rId10" Type="http://schemas.openxmlformats.org/officeDocument/2006/relationships/image" Target="../media/image95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9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image" Target="../media/image103.emf"/><Relationship Id="rId7" Type="http://schemas.openxmlformats.org/officeDocument/2006/relationships/image" Target="../media/image10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emf"/><Relationship Id="rId11" Type="http://schemas.openxmlformats.org/officeDocument/2006/relationships/image" Target="../media/image110.png"/><Relationship Id="rId5" Type="http://schemas.openxmlformats.org/officeDocument/2006/relationships/image" Target="../media/image104.emf"/><Relationship Id="rId10" Type="http://schemas.openxmlformats.org/officeDocument/2006/relationships/image" Target="../media/image109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3.emf"/><Relationship Id="rId7" Type="http://schemas.openxmlformats.org/officeDocument/2006/relationships/image" Target="../media/image105.emf"/><Relationship Id="rId12" Type="http://schemas.openxmlformats.org/officeDocument/2006/relationships/image" Target="../media/image110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08.png"/><Relationship Id="rId4" Type="http://schemas.openxmlformats.org/officeDocument/2006/relationships/image" Target="../media/image111.emf"/><Relationship Id="rId9" Type="http://schemas.openxmlformats.org/officeDocument/2006/relationships/image" Target="../media/image10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oleObject" Target="../embeddings/oleObject4.bin"/><Relationship Id="rId7" Type="http://schemas.openxmlformats.org/officeDocument/2006/relationships/image" Target="../media/image105.emf"/><Relationship Id="rId12" Type="http://schemas.openxmlformats.org/officeDocument/2006/relationships/image" Target="../media/image110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emf"/><Relationship Id="rId11" Type="http://schemas.openxmlformats.org/officeDocument/2006/relationships/image" Target="../media/image106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09.emf"/><Relationship Id="rId4" Type="http://schemas.openxmlformats.org/officeDocument/2006/relationships/image" Target="../media/image103.emf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NoFAACrAQAAbiYAALsP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51230" y="271145"/>
            <a:ext cx="5295900" cy="2286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Изображение3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LYFAAAJEgAA6goAANgV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" y="2931795"/>
            <a:ext cx="845820" cy="6191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FALAAD1EQAAfQ8AAHUV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838960" y="2919095"/>
            <a:ext cx="678815" cy="5689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CYQAADpEAAA/BUAAIEVAAAQAAAAJgAAAAgAAAD//////////z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625090" y="2748915"/>
            <a:ext cx="948690" cy="7467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Изображение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BcWAACxEAAAMxsAAFIVAAAQAAAAJgAAAAgAAAD//////////zAAAAAUAAAAAAAAAAAA//8AAAEAAAD//wAAAQA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3590925" y="2713355"/>
            <a:ext cx="830580" cy="7524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Изображение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AsbAACJEQAAFyAAADsVAAAQAAAAJgAAAAgAAAD//////////zAAAAAUAAAAAAAAAAAA//8AAAEAAAD//wAAAQA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4396105" y="2850515"/>
            <a:ext cx="820420" cy="6007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Изображение8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P///wAAAAAAAAAAAAAAAAAAAAAAAAAAAAAAAAAAAAAAAAAAAAAAAAAAAAAAf39/AH9/fwDMzMwAwMD/AH9/fwAAAAAAAAAAAAAAAAD///8AAAAAACEAAAAYAAAAFAAAADogAAB4EQAAlCUAAGIVAAAQAAAAJgAAAAgAAAD//////////zAAAAAUAAAAAAAAAAAA//8AAAEAAAD//wAAAQA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238750" y="2839720"/>
            <a:ext cx="869950" cy="6362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7ABBB80-4457-1D2F-787B-4F4CAC4648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2471" y="4014123"/>
            <a:ext cx="4932199" cy="245714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D479D4F-D257-EFC2-0DF0-D4FC0D1916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964" y="3870325"/>
            <a:ext cx="4811697" cy="24819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0" y="600501"/>
            <a:ext cx="5941374" cy="61098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r="1651" b="4432"/>
          <a:stretch/>
        </p:blipFill>
        <p:spPr>
          <a:xfrm>
            <a:off x="921000" y="26250"/>
            <a:ext cx="5175000" cy="3402750"/>
          </a:xfrm>
          <a:prstGeom prst="rect">
            <a:avLst/>
          </a:prstGeom>
          <a:ln>
            <a:noFill/>
          </a:ln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F897-D9D6-900E-987D-2F5BB6336E7A}" type="datetime1">
              <a:rPr lang="ru-RU" smtClean="0"/>
              <a:t>04.04.2025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C57E-30D6-9033-987D-C6668B336E93}" type="slidenum">
              <a:rPr lang="ru-RU" smtClean="0"/>
              <a:t>11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4439" r="1992" b="4819"/>
          <a:stretch/>
        </p:blipFill>
        <p:spPr>
          <a:xfrm>
            <a:off x="6095999" y="26251"/>
            <a:ext cx="4950001" cy="3383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00" y="3429000"/>
            <a:ext cx="5266316" cy="354029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4054" t="331" r="2021"/>
          <a:stretch/>
        </p:blipFill>
        <p:spPr>
          <a:xfrm>
            <a:off x="6068358" y="3438217"/>
            <a:ext cx="4977642" cy="3531082"/>
          </a:xfrm>
          <a:prstGeom prst="rect">
            <a:avLst/>
          </a:prstGeom>
        </p:spPr>
      </p:pic>
      <p:sp>
        <p:nvSpPr>
          <p:cNvPr id="13" name="Блок-схема: узел 12"/>
          <p:cNvSpPr/>
          <p:nvPr/>
        </p:nvSpPr>
        <p:spPr>
          <a:xfrm>
            <a:off x="3581400" y="1179000"/>
            <a:ext cx="174600" cy="135000"/>
          </a:xfrm>
          <a:prstGeom prst="flowChartConnector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Блок-схема: узел 13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Блок-схема: узел 14"/>
          <p:cNvSpPr/>
          <p:nvPr/>
        </p:nvSpPr>
        <p:spPr>
          <a:xfrm>
            <a:off x="8458499" y="4544676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Блок-схема: узел 15"/>
          <p:cNvSpPr/>
          <p:nvPr/>
        </p:nvSpPr>
        <p:spPr>
          <a:xfrm>
            <a:off x="8458499" y="113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7" name="Блок-схема: узел 16"/>
          <p:cNvSpPr/>
          <p:nvPr/>
        </p:nvSpPr>
        <p:spPr>
          <a:xfrm>
            <a:off x="3497850" y="4544676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8" name="Блок-схема: узел 17"/>
          <p:cNvSpPr/>
          <p:nvPr/>
        </p:nvSpPr>
        <p:spPr>
          <a:xfrm>
            <a:off x="3497850" y="113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98602"/>
              </p:ext>
            </p:extLst>
          </p:nvPr>
        </p:nvGraphicFramePr>
        <p:xfrm>
          <a:off x="669250" y="38418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488230"/>
              </p:ext>
            </p:extLst>
          </p:nvPr>
        </p:nvGraphicFramePr>
        <p:xfrm>
          <a:off x="691122" y="377791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620"/>
              </p:ext>
            </p:extLst>
          </p:nvPr>
        </p:nvGraphicFramePr>
        <p:xfrm>
          <a:off x="1685015" y="6848258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405086"/>
              </p:ext>
            </p:extLst>
          </p:nvPr>
        </p:nvGraphicFramePr>
        <p:xfrm>
          <a:off x="6655765" y="6812607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9" name="Таблица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80481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52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1" r="2081" b="3872"/>
          <a:stretch/>
        </p:blipFill>
        <p:spPr>
          <a:xfrm>
            <a:off x="881188" y="0"/>
            <a:ext cx="5188627" cy="3429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5038" r="1680" b="4110"/>
          <a:stretch/>
        </p:blipFill>
        <p:spPr>
          <a:xfrm>
            <a:off x="6097660" y="0"/>
            <a:ext cx="4950000" cy="34169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r="1598"/>
          <a:stretch/>
        </p:blipFill>
        <p:spPr>
          <a:xfrm>
            <a:off x="888529" y="3416970"/>
            <a:ext cx="5198546" cy="355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l="4152" r="1671"/>
          <a:stretch/>
        </p:blipFill>
        <p:spPr>
          <a:xfrm>
            <a:off x="6079097" y="3416970"/>
            <a:ext cx="4968563" cy="35670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289" y="4652941"/>
            <a:ext cx="225572" cy="1828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234" y="4652941"/>
            <a:ext cx="225572" cy="1828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289" y="1270862"/>
            <a:ext cx="225572" cy="18289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234" y="1270862"/>
            <a:ext cx="225572" cy="182896"/>
          </a:xfrm>
          <a:prstGeom prst="rect">
            <a:avLst/>
          </a:prstGeom>
        </p:spPr>
      </p:pic>
      <p:sp>
        <p:nvSpPr>
          <p:cNvPr id="12" name="Блок-схема: узел 11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1157"/>
              </p:ext>
            </p:extLst>
          </p:nvPr>
        </p:nvGraphicFramePr>
        <p:xfrm>
          <a:off x="682016" y="36504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440789"/>
              </p:ext>
            </p:extLst>
          </p:nvPr>
        </p:nvGraphicFramePr>
        <p:xfrm>
          <a:off x="655479" y="379404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899727"/>
              </p:ext>
            </p:extLst>
          </p:nvPr>
        </p:nvGraphicFramePr>
        <p:xfrm>
          <a:off x="1685015" y="6848258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43739"/>
              </p:ext>
            </p:extLst>
          </p:nvPr>
        </p:nvGraphicFramePr>
        <p:xfrm>
          <a:off x="6645277" y="6867629"/>
          <a:ext cx="4365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68478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38243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81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587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1262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700145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481349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19208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99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483" r="2395" b="3399"/>
          <a:stretch/>
        </p:blipFill>
        <p:spPr>
          <a:xfrm>
            <a:off x="1483497" y="0"/>
            <a:ext cx="4590000" cy="34650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5169" t="1597" r="1743" b="4019"/>
          <a:stretch/>
        </p:blipFill>
        <p:spPr>
          <a:xfrm>
            <a:off x="6096001" y="-11440"/>
            <a:ext cx="4365000" cy="34390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1802" r="2479"/>
          <a:stretch/>
        </p:blipFill>
        <p:spPr>
          <a:xfrm>
            <a:off x="1483497" y="3439952"/>
            <a:ext cx="4612502" cy="36017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5536" t="1897" r="2198"/>
          <a:stretch/>
        </p:blipFill>
        <p:spPr>
          <a:xfrm>
            <a:off x="6125456" y="3455251"/>
            <a:ext cx="4335545" cy="3586439"/>
          </a:xfrm>
          <a:prstGeom prst="rect">
            <a:avLst/>
          </a:prstGeom>
        </p:spPr>
      </p:pic>
      <p:sp>
        <p:nvSpPr>
          <p:cNvPr id="10" name="Блок-схема: узел 9"/>
          <p:cNvSpPr/>
          <p:nvPr/>
        </p:nvSpPr>
        <p:spPr>
          <a:xfrm>
            <a:off x="111000" y="59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3378335" y="424924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7716300" y="424924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7716300" y="8250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Блок-схема: узел 13"/>
          <p:cNvSpPr/>
          <p:nvPr/>
        </p:nvSpPr>
        <p:spPr>
          <a:xfrm>
            <a:off x="3378335" y="8250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29391" y="193890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51323"/>
              </p:ext>
            </p:extLst>
          </p:nvPr>
        </p:nvGraphicFramePr>
        <p:xfrm>
          <a:off x="1779636" y="6913439"/>
          <a:ext cx="43458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4165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111417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695119"/>
              </p:ext>
            </p:extLst>
          </p:nvPr>
        </p:nvGraphicFramePr>
        <p:xfrm>
          <a:off x="6229391" y="6913439"/>
          <a:ext cx="434582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4165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111417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2048"/>
              </p:ext>
            </p:extLst>
          </p:nvPr>
        </p:nvGraphicFramePr>
        <p:xfrm>
          <a:off x="1254748" y="3506069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9798"/>
              </p:ext>
            </p:extLst>
          </p:nvPr>
        </p:nvGraphicFramePr>
        <p:xfrm>
          <a:off x="1249755" y="9900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819208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73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14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2132" b="4301"/>
          <a:stretch/>
        </p:blipFill>
        <p:spPr>
          <a:xfrm>
            <a:off x="921000" y="51450"/>
            <a:ext cx="5175000" cy="3401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722" r="2400" b="3990"/>
          <a:stretch/>
        </p:blipFill>
        <p:spPr>
          <a:xfrm>
            <a:off x="6106200" y="69450"/>
            <a:ext cx="4916010" cy="338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r="2393"/>
          <a:stretch/>
        </p:blipFill>
        <p:spPr>
          <a:xfrm>
            <a:off x="920887" y="3445874"/>
            <a:ext cx="5164491" cy="35814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4094" r="2115"/>
          <a:stretch/>
        </p:blipFill>
        <p:spPr>
          <a:xfrm>
            <a:off x="6083429" y="3428999"/>
            <a:ext cx="4962571" cy="3598299"/>
          </a:xfrm>
          <a:prstGeom prst="rect">
            <a:avLst/>
          </a:prstGeom>
        </p:spPr>
      </p:pic>
      <p:sp>
        <p:nvSpPr>
          <p:cNvPr id="10" name="Блок-схема: узел 9"/>
          <p:cNvSpPr/>
          <p:nvPr/>
        </p:nvSpPr>
        <p:spPr>
          <a:xfrm>
            <a:off x="8906325" y="434609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3315582" y="434609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8906325" y="9393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Блок-схема: узел 13"/>
          <p:cNvSpPr/>
          <p:nvPr/>
        </p:nvSpPr>
        <p:spPr>
          <a:xfrm>
            <a:off x="3315582" y="9393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17900"/>
              </p:ext>
            </p:extLst>
          </p:nvPr>
        </p:nvGraphicFramePr>
        <p:xfrm>
          <a:off x="1109229" y="6878829"/>
          <a:ext cx="4084992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06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106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54871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3457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2148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12096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226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618068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481032"/>
              </p:ext>
            </p:extLst>
          </p:nvPr>
        </p:nvGraphicFramePr>
        <p:xfrm>
          <a:off x="6726000" y="6878829"/>
          <a:ext cx="4084992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06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106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454871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43457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21488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12096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226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618068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76738"/>
              </p:ext>
            </p:extLst>
          </p:nvPr>
        </p:nvGraphicFramePr>
        <p:xfrm>
          <a:off x="692666" y="3506069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18797"/>
              </p:ext>
            </p:extLst>
          </p:nvPr>
        </p:nvGraphicFramePr>
        <p:xfrm>
          <a:off x="677429" y="51450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642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15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1932" b="4995"/>
          <a:stretch/>
        </p:blipFill>
        <p:spPr>
          <a:xfrm>
            <a:off x="849420" y="-26130"/>
            <a:ext cx="5246580" cy="34491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328" t="901" r="1881" b="4105"/>
          <a:stretch/>
        </p:blipFill>
        <p:spPr>
          <a:xfrm>
            <a:off x="6096000" y="0"/>
            <a:ext cx="4950000" cy="34516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2257" r="2346"/>
          <a:stretch/>
        </p:blipFill>
        <p:spPr>
          <a:xfrm>
            <a:off x="849307" y="3413523"/>
            <a:ext cx="5231406" cy="35386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458" t="880" r="2884"/>
          <a:stretch/>
        </p:blipFill>
        <p:spPr>
          <a:xfrm>
            <a:off x="6088543" y="3419223"/>
            <a:ext cx="4957457" cy="3532902"/>
          </a:xfrm>
          <a:prstGeom prst="rect">
            <a:avLst/>
          </a:prstGeom>
        </p:spPr>
      </p:pic>
      <p:sp>
        <p:nvSpPr>
          <p:cNvPr id="9" name="Блок-схема: узел 8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2676000" y="498964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8368350" y="4989649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8368350" y="1630231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Блок-схема: узел 12"/>
          <p:cNvSpPr/>
          <p:nvPr/>
        </p:nvSpPr>
        <p:spPr>
          <a:xfrm>
            <a:off x="2676000" y="1576922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22161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978701"/>
              </p:ext>
            </p:extLst>
          </p:nvPr>
        </p:nvGraphicFramePr>
        <p:xfrm>
          <a:off x="616257" y="3879697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97281"/>
              </p:ext>
            </p:extLst>
          </p:nvPr>
        </p:nvGraphicFramePr>
        <p:xfrm>
          <a:off x="616257" y="503478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68564"/>
              </p:ext>
            </p:extLst>
          </p:nvPr>
        </p:nvGraphicFramePr>
        <p:xfrm>
          <a:off x="1047566" y="6836763"/>
          <a:ext cx="5551096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93887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693887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1387774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30366"/>
              </p:ext>
            </p:extLst>
          </p:nvPr>
        </p:nvGraphicFramePr>
        <p:xfrm>
          <a:off x="6321000" y="6775922"/>
          <a:ext cx="5937791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42224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742224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1484447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96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16</a:t>
            </a:fld>
            <a:endParaRPr lang="ru-RU"/>
          </a:p>
        </p:txBody>
      </p:sp>
      <p:pic>
        <p:nvPicPr>
          <p:cNvPr id="4" name="Picture 51"/>
          <p:cNvPicPr/>
          <p:nvPr/>
        </p:nvPicPr>
        <p:blipFill rotWithShape="1">
          <a:blip r:embed="rId3"/>
          <a:srcRect t="1590" r="1418" b="4332"/>
          <a:stretch/>
        </p:blipFill>
        <p:spPr>
          <a:xfrm>
            <a:off x="898326" y="83326"/>
            <a:ext cx="5206824" cy="33582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4265" t="1329" r="1899" b="5646"/>
          <a:stretch/>
        </p:blipFill>
        <p:spPr>
          <a:xfrm>
            <a:off x="6096000" y="83326"/>
            <a:ext cx="5038350" cy="33289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t="1664" r="1506"/>
          <a:stretch/>
        </p:blipFill>
        <p:spPr>
          <a:xfrm>
            <a:off x="898326" y="3412275"/>
            <a:ext cx="5197674" cy="3445725"/>
          </a:xfrm>
          <a:prstGeom prst="rect">
            <a:avLst/>
          </a:prstGeom>
        </p:spPr>
      </p:pic>
      <p:pic>
        <p:nvPicPr>
          <p:cNvPr id="7" name="Picture 49"/>
          <p:cNvPicPr/>
          <p:nvPr/>
        </p:nvPicPr>
        <p:blipFill rotWithShape="1">
          <a:blip r:embed="rId6"/>
          <a:srcRect l="5219" t="1021" r="1323"/>
          <a:stretch/>
        </p:blipFill>
        <p:spPr>
          <a:xfrm>
            <a:off x="6133725" y="3412274"/>
            <a:ext cx="5000625" cy="3445725"/>
          </a:xfrm>
          <a:prstGeom prst="rect">
            <a:avLst/>
          </a:prstGeom>
        </p:spPr>
      </p:pic>
      <p:sp>
        <p:nvSpPr>
          <p:cNvPr id="8" name="Блок-схема: узел 7"/>
          <p:cNvSpPr/>
          <p:nvPr/>
        </p:nvSpPr>
        <p:spPr>
          <a:xfrm>
            <a:off x="11856000" y="279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Блок-схема: узел 8"/>
          <p:cNvSpPr/>
          <p:nvPr/>
        </p:nvSpPr>
        <p:spPr>
          <a:xfrm>
            <a:off x="9404349" y="20082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4476000" y="2008275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9404349" y="527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4476000" y="5274000"/>
            <a:ext cx="225000" cy="180000"/>
          </a:xfrm>
          <a:prstGeom prst="flowChartConnector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6008" y="20680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229391" y="206805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296008" y="3506069"/>
            <a:ext cx="833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 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130004" y="3515286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JUN-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Таблица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64365"/>
              </p:ext>
            </p:extLst>
          </p:nvPr>
        </p:nvGraphicFramePr>
        <p:xfrm>
          <a:off x="1461002" y="6677189"/>
          <a:ext cx="4320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09650"/>
              </p:ext>
            </p:extLst>
          </p:nvPr>
        </p:nvGraphicFramePr>
        <p:xfrm>
          <a:off x="6450600" y="6681796"/>
          <a:ext cx="4320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56032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98025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9356954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7258529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25202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7684592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3451063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3696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175E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7608125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871916"/>
              </p:ext>
            </p:extLst>
          </p:nvPr>
        </p:nvGraphicFramePr>
        <p:xfrm>
          <a:off x="670427" y="606911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34541"/>
              </p:ext>
            </p:extLst>
          </p:nvPr>
        </p:nvGraphicFramePr>
        <p:xfrm>
          <a:off x="670427" y="3852024"/>
          <a:ext cx="466099" cy="26868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6099">
                  <a:extLst>
                    <a:ext uri="{9D8B030D-6E8A-4147-A177-3AD203B41FA5}">
                      <a16:colId xmlns:a16="http://schemas.microsoft.com/office/drawing/2014/main" val="1081285359"/>
                    </a:ext>
                  </a:extLst>
                </a:gridCol>
              </a:tblGrid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6923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6406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1954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67673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60778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48247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1897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62N</a:t>
                      </a:r>
                      <a:endParaRPr lang="ru-RU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121422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42343"/>
              </p:ext>
            </p:extLst>
          </p:nvPr>
        </p:nvGraphicFramePr>
        <p:xfrm>
          <a:off x="1157220" y="26248"/>
          <a:ext cx="9888780" cy="6777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4390">
                  <a:extLst>
                    <a:ext uri="{9D8B030D-6E8A-4147-A177-3AD203B41FA5}">
                      <a16:colId xmlns:a16="http://schemas.microsoft.com/office/drawing/2014/main" val="4144943716"/>
                    </a:ext>
                  </a:extLst>
                </a:gridCol>
                <a:gridCol w="4944390">
                  <a:extLst>
                    <a:ext uri="{9D8B030D-6E8A-4147-A177-3AD203B41FA5}">
                      <a16:colId xmlns:a16="http://schemas.microsoft.com/office/drawing/2014/main" val="229882672"/>
                    </a:ext>
                  </a:extLst>
                </a:gridCol>
              </a:tblGrid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41307"/>
                  </a:ext>
                </a:extLst>
              </a:tr>
              <a:tr h="338857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1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76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17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421" r="1250" b="-1"/>
          <a:stretch/>
        </p:blipFill>
        <p:spPr>
          <a:xfrm>
            <a:off x="651557" y="774000"/>
            <a:ext cx="3554444" cy="2403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2911" r="1282"/>
          <a:stretch/>
        </p:blipFill>
        <p:spPr>
          <a:xfrm>
            <a:off x="4431000" y="773999"/>
            <a:ext cx="3465000" cy="23510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1537" r="1449" b="1"/>
          <a:stretch/>
        </p:blipFill>
        <p:spPr>
          <a:xfrm>
            <a:off x="8121001" y="728999"/>
            <a:ext cx="3060000" cy="23878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2929" r="1250"/>
          <a:stretch/>
        </p:blipFill>
        <p:spPr>
          <a:xfrm>
            <a:off x="651557" y="3428999"/>
            <a:ext cx="3554444" cy="24781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t="1755" r="2005"/>
          <a:stretch/>
        </p:blipFill>
        <p:spPr>
          <a:xfrm>
            <a:off x="4431001" y="3471333"/>
            <a:ext cx="3555000" cy="237034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/>
          <a:srcRect t="1780" r="1663"/>
          <a:stretch/>
        </p:blipFill>
        <p:spPr>
          <a:xfrm>
            <a:off x="8128849" y="3519000"/>
            <a:ext cx="3322152" cy="2249040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4391"/>
              </p:ext>
            </p:extLst>
          </p:nvPr>
        </p:nvGraphicFramePr>
        <p:xfrm>
          <a:off x="905548" y="255575"/>
          <a:ext cx="10560903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3519423">
                  <a:extLst>
                    <a:ext uri="{9D8B030D-6E8A-4147-A177-3AD203B41FA5}">
                      <a16:colId xmlns:a16="http://schemas.microsoft.com/office/drawing/2014/main" val="2177797543"/>
                    </a:ext>
                  </a:extLst>
                </a:gridCol>
                <a:gridCol w="3522057">
                  <a:extLst>
                    <a:ext uri="{9D8B030D-6E8A-4147-A177-3AD203B41FA5}">
                      <a16:colId xmlns:a16="http://schemas.microsoft.com/office/drawing/2014/main" val="3901167184"/>
                    </a:ext>
                  </a:extLst>
                </a:gridCol>
                <a:gridCol w="3519423">
                  <a:extLst>
                    <a:ext uri="{9D8B030D-6E8A-4147-A177-3AD203B41FA5}">
                      <a16:colId xmlns:a16="http://schemas.microsoft.com/office/drawing/2014/main" val="286179014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4868123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216405"/>
              </p:ext>
            </p:extLst>
          </p:nvPr>
        </p:nvGraphicFramePr>
        <p:xfrm>
          <a:off x="246000" y="5774684"/>
          <a:ext cx="11699999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3900972">
                  <a:extLst>
                    <a:ext uri="{9D8B030D-6E8A-4147-A177-3AD203B41FA5}">
                      <a16:colId xmlns:a16="http://schemas.microsoft.com/office/drawing/2014/main" val="3752094144"/>
                    </a:ext>
                  </a:extLst>
                </a:gridCol>
                <a:gridCol w="3898055">
                  <a:extLst>
                    <a:ext uri="{9D8B030D-6E8A-4147-A177-3AD203B41FA5}">
                      <a16:colId xmlns:a16="http://schemas.microsoft.com/office/drawing/2014/main" val="1993916968"/>
                    </a:ext>
                  </a:extLst>
                </a:gridCol>
                <a:gridCol w="3900972">
                  <a:extLst>
                    <a:ext uri="{9D8B030D-6E8A-4147-A177-3AD203B41FA5}">
                      <a16:colId xmlns:a16="http://schemas.microsoft.com/office/drawing/2014/main" val="1181430510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286260"/>
                  </a:ext>
                </a:extLst>
              </a:tr>
            </a:tbl>
          </a:graphicData>
        </a:graphic>
      </p:graphicFrame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7311" y="2439920"/>
            <a:ext cx="603556" cy="147536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826000" y="6180247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</p:txBody>
      </p:sp>
      <p:sp>
        <p:nvSpPr>
          <p:cNvPr id="14" name="Прямоугольник 13"/>
          <p:cNvSpPr/>
          <p:nvPr/>
        </p:nvSpPr>
        <p:spPr>
          <a:xfrm rot="16200000">
            <a:off x="74317" y="3137320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5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" y="566069"/>
            <a:ext cx="1972858" cy="14886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"/>
          <a:stretch/>
        </p:blipFill>
        <p:spPr>
          <a:xfrm>
            <a:off x="389695" y="1994875"/>
            <a:ext cx="1980972" cy="14568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b="3981"/>
          <a:stretch/>
        </p:blipFill>
        <p:spPr>
          <a:xfrm>
            <a:off x="2361000" y="1998222"/>
            <a:ext cx="1888418" cy="14307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-1" b="4408"/>
          <a:stretch/>
        </p:blipFill>
        <p:spPr>
          <a:xfrm>
            <a:off x="2361000" y="564129"/>
            <a:ext cx="1882552" cy="142487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-1" b="5355"/>
          <a:stretch/>
        </p:blipFill>
        <p:spPr>
          <a:xfrm>
            <a:off x="2361000" y="3429000"/>
            <a:ext cx="1862534" cy="13950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18</a:t>
            </a:fld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"/>
          <a:stretch/>
        </p:blipFill>
        <p:spPr>
          <a:xfrm>
            <a:off x="379837" y="3428999"/>
            <a:ext cx="1975701" cy="14535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/>
        </p:blipFill>
        <p:spPr>
          <a:xfrm>
            <a:off x="379836" y="4882532"/>
            <a:ext cx="1984505" cy="14307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4447"/>
          <a:stretch/>
        </p:blipFill>
        <p:spPr>
          <a:xfrm>
            <a:off x="2361000" y="4869258"/>
            <a:ext cx="1875720" cy="144405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-1" b="3187"/>
          <a:stretch/>
        </p:blipFill>
        <p:spPr>
          <a:xfrm>
            <a:off x="7949692" y="4870343"/>
            <a:ext cx="1542646" cy="1438684"/>
          </a:xfrm>
          <a:prstGeom prst="rect">
            <a:avLst/>
          </a:prstGeom>
        </p:spPr>
      </p:pic>
      <p:sp>
        <p:nvSpPr>
          <p:cNvPr id="36" name="Блок-схема: узел 35"/>
          <p:cNvSpPr/>
          <p:nvPr/>
        </p:nvSpPr>
        <p:spPr>
          <a:xfrm>
            <a:off x="1369278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Блок-схема: узел 36"/>
          <p:cNvSpPr/>
          <p:nvPr/>
        </p:nvSpPr>
        <p:spPr>
          <a:xfrm>
            <a:off x="1364855" y="2473903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1368230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13627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Блок-схема: узел 38"/>
          <p:cNvSpPr/>
          <p:nvPr/>
        </p:nvSpPr>
        <p:spPr>
          <a:xfrm>
            <a:off x="2774666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Блок-схема: узел 39"/>
          <p:cNvSpPr/>
          <p:nvPr/>
        </p:nvSpPr>
        <p:spPr>
          <a:xfrm>
            <a:off x="2774666" y="247252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Блок-схема: узел 40"/>
          <p:cNvSpPr/>
          <p:nvPr/>
        </p:nvSpPr>
        <p:spPr>
          <a:xfrm>
            <a:off x="2769925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27699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-1" b="4408"/>
          <a:stretch/>
        </p:blipFill>
        <p:spPr>
          <a:xfrm>
            <a:off x="4251000" y="564129"/>
            <a:ext cx="1846844" cy="1428301"/>
          </a:xfrm>
          <a:prstGeom prst="rect">
            <a:avLst/>
          </a:prstGeom>
        </p:spPr>
      </p:pic>
      <p:sp>
        <p:nvSpPr>
          <p:cNvPr id="42" name="Блок-схема: узел 41"/>
          <p:cNvSpPr/>
          <p:nvPr/>
        </p:nvSpPr>
        <p:spPr>
          <a:xfrm>
            <a:off x="4867145" y="108555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994"/>
          <a:stretch/>
        </p:blipFill>
        <p:spPr>
          <a:xfrm>
            <a:off x="4251000" y="1996748"/>
            <a:ext cx="1843567" cy="1432252"/>
          </a:xfrm>
          <a:prstGeom prst="rect">
            <a:avLst/>
          </a:prstGeom>
        </p:spPr>
      </p:pic>
      <p:sp>
        <p:nvSpPr>
          <p:cNvPr id="43" name="Блок-схема: узел 42"/>
          <p:cNvSpPr/>
          <p:nvPr/>
        </p:nvSpPr>
        <p:spPr>
          <a:xfrm>
            <a:off x="4867145" y="251817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b="3499"/>
          <a:stretch/>
        </p:blipFill>
        <p:spPr>
          <a:xfrm>
            <a:off x="4205999" y="3428999"/>
            <a:ext cx="1890001" cy="1444451"/>
          </a:xfrm>
          <a:prstGeom prst="rect">
            <a:avLst/>
          </a:prstGeom>
        </p:spPr>
      </p:pic>
      <p:sp>
        <p:nvSpPr>
          <p:cNvPr id="44" name="Блок-схема: узел 43"/>
          <p:cNvSpPr/>
          <p:nvPr/>
        </p:nvSpPr>
        <p:spPr>
          <a:xfrm>
            <a:off x="4871505" y="396737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b="3139"/>
          <a:stretch/>
        </p:blipFill>
        <p:spPr>
          <a:xfrm>
            <a:off x="4211759" y="4878548"/>
            <a:ext cx="1899388" cy="1437585"/>
          </a:xfrm>
          <a:prstGeom prst="rect">
            <a:avLst/>
          </a:prstGeom>
        </p:spPr>
      </p:pic>
      <p:sp>
        <p:nvSpPr>
          <p:cNvPr id="64" name="Блок-схема: узел 63"/>
          <p:cNvSpPr/>
          <p:nvPr/>
        </p:nvSpPr>
        <p:spPr>
          <a:xfrm>
            <a:off x="4871844" y="5388279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447"/>
          <a:stretch/>
        </p:blipFill>
        <p:spPr>
          <a:xfrm>
            <a:off x="6077691" y="4869257"/>
            <a:ext cx="1894990" cy="14397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b="4150"/>
          <a:stretch/>
        </p:blipFill>
        <p:spPr>
          <a:xfrm>
            <a:off x="6095999" y="562855"/>
            <a:ext cx="1857811" cy="1436131"/>
          </a:xfrm>
          <a:prstGeom prst="rect">
            <a:avLst/>
          </a:prstGeom>
        </p:spPr>
      </p:pic>
      <p:sp>
        <p:nvSpPr>
          <p:cNvPr id="76" name="Блок-схема: узел 75"/>
          <p:cNvSpPr/>
          <p:nvPr/>
        </p:nvSpPr>
        <p:spPr>
          <a:xfrm>
            <a:off x="7122632" y="909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b="3531"/>
          <a:stretch/>
        </p:blipFill>
        <p:spPr>
          <a:xfrm>
            <a:off x="6105295" y="1998258"/>
            <a:ext cx="1857552" cy="1421225"/>
          </a:xfrm>
          <a:prstGeom prst="rect">
            <a:avLst/>
          </a:prstGeom>
        </p:spPr>
      </p:pic>
      <p:sp>
        <p:nvSpPr>
          <p:cNvPr id="77" name="Блок-схема: узел 76"/>
          <p:cNvSpPr/>
          <p:nvPr/>
        </p:nvSpPr>
        <p:spPr>
          <a:xfrm>
            <a:off x="7122632" y="233466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b="3999"/>
          <a:stretch/>
        </p:blipFill>
        <p:spPr>
          <a:xfrm>
            <a:off x="6077590" y="3430343"/>
            <a:ext cx="1875822" cy="1433815"/>
          </a:xfrm>
          <a:prstGeom prst="rect">
            <a:avLst/>
          </a:prstGeom>
        </p:spPr>
      </p:pic>
      <p:sp>
        <p:nvSpPr>
          <p:cNvPr id="78" name="Блок-схема: узел 77"/>
          <p:cNvSpPr/>
          <p:nvPr/>
        </p:nvSpPr>
        <p:spPr>
          <a:xfrm>
            <a:off x="7143297" y="376493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9" name="Блок-схема: узел 78"/>
          <p:cNvSpPr/>
          <p:nvPr/>
        </p:nvSpPr>
        <p:spPr>
          <a:xfrm>
            <a:off x="7165192" y="519817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b="5320"/>
          <a:stretch/>
        </p:blipFill>
        <p:spPr>
          <a:xfrm>
            <a:off x="7940999" y="550333"/>
            <a:ext cx="1546803" cy="1438667"/>
          </a:xfrm>
          <a:prstGeom prst="rect">
            <a:avLst/>
          </a:prstGeom>
        </p:spPr>
      </p:pic>
      <p:sp>
        <p:nvSpPr>
          <p:cNvPr id="80" name="Блок-схема: узел 79"/>
          <p:cNvSpPr/>
          <p:nvPr/>
        </p:nvSpPr>
        <p:spPr>
          <a:xfrm>
            <a:off x="8672254" y="93501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670"/>
          <a:stretch/>
        </p:blipFill>
        <p:spPr>
          <a:xfrm>
            <a:off x="7940004" y="1999013"/>
            <a:ext cx="1546392" cy="1429987"/>
          </a:xfrm>
          <a:prstGeom prst="rect">
            <a:avLst/>
          </a:prstGeom>
        </p:spPr>
      </p:pic>
      <p:sp>
        <p:nvSpPr>
          <p:cNvPr id="81" name="Блок-схема: узел 80"/>
          <p:cNvSpPr/>
          <p:nvPr/>
        </p:nvSpPr>
        <p:spPr>
          <a:xfrm>
            <a:off x="8672254" y="237014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" b="3533"/>
          <a:stretch/>
        </p:blipFill>
        <p:spPr>
          <a:xfrm>
            <a:off x="7932420" y="3430343"/>
            <a:ext cx="1544611" cy="1486007"/>
          </a:xfrm>
          <a:prstGeom prst="rect">
            <a:avLst/>
          </a:prstGeom>
        </p:spPr>
      </p:pic>
      <p:sp>
        <p:nvSpPr>
          <p:cNvPr id="82" name="Блок-схема: узел 81"/>
          <p:cNvSpPr/>
          <p:nvPr/>
        </p:nvSpPr>
        <p:spPr>
          <a:xfrm>
            <a:off x="8676077" y="380556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8672254" y="522738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b="3033"/>
          <a:stretch/>
        </p:blipFill>
        <p:spPr>
          <a:xfrm>
            <a:off x="9453981" y="578637"/>
            <a:ext cx="1695548" cy="1463495"/>
          </a:xfrm>
          <a:prstGeom prst="rect">
            <a:avLst/>
          </a:prstGeom>
        </p:spPr>
      </p:pic>
      <p:sp>
        <p:nvSpPr>
          <p:cNvPr id="84" name="Блок-схема: узел 83"/>
          <p:cNvSpPr/>
          <p:nvPr/>
        </p:nvSpPr>
        <p:spPr>
          <a:xfrm>
            <a:off x="10458821" y="102285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153"/>
          <a:stretch/>
        </p:blipFill>
        <p:spPr>
          <a:xfrm>
            <a:off x="9463018" y="2007159"/>
            <a:ext cx="1703530" cy="1421841"/>
          </a:xfrm>
          <a:prstGeom prst="rect">
            <a:avLst/>
          </a:prstGeom>
        </p:spPr>
      </p:pic>
      <p:sp>
        <p:nvSpPr>
          <p:cNvPr id="85" name="Блок-схема: узел 84"/>
          <p:cNvSpPr/>
          <p:nvPr/>
        </p:nvSpPr>
        <p:spPr>
          <a:xfrm>
            <a:off x="10458821" y="2450114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b="3361"/>
          <a:stretch/>
        </p:blipFill>
        <p:spPr>
          <a:xfrm>
            <a:off x="9467114" y="3432515"/>
            <a:ext cx="1708100" cy="1474057"/>
          </a:xfrm>
          <a:prstGeom prst="rect">
            <a:avLst/>
          </a:prstGeom>
        </p:spPr>
      </p:pic>
      <p:sp>
        <p:nvSpPr>
          <p:cNvPr id="86" name="Блок-схема: узел 85"/>
          <p:cNvSpPr/>
          <p:nvPr/>
        </p:nvSpPr>
        <p:spPr>
          <a:xfrm>
            <a:off x="10464828" y="388525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b="2905"/>
          <a:stretch/>
        </p:blipFill>
        <p:spPr>
          <a:xfrm>
            <a:off x="9471000" y="4877435"/>
            <a:ext cx="1695548" cy="1431565"/>
          </a:xfrm>
          <a:prstGeom prst="rect">
            <a:avLst/>
          </a:prstGeom>
        </p:spPr>
      </p:pic>
      <p:sp>
        <p:nvSpPr>
          <p:cNvPr id="87" name="Блок-схема: узел 86"/>
          <p:cNvSpPr/>
          <p:nvPr/>
        </p:nvSpPr>
        <p:spPr>
          <a:xfrm>
            <a:off x="10458821" y="5314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91" name="Таблица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8373"/>
              </p:ext>
            </p:extLst>
          </p:nvPr>
        </p:nvGraphicFramePr>
        <p:xfrm>
          <a:off x="97508" y="570505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2" name="Таблица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31499"/>
              </p:ext>
            </p:extLst>
          </p:nvPr>
        </p:nvGraphicFramePr>
        <p:xfrm>
          <a:off x="95957" y="2035589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3" name="Таблица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02196"/>
              </p:ext>
            </p:extLst>
          </p:nvPr>
        </p:nvGraphicFramePr>
        <p:xfrm>
          <a:off x="94658" y="3417449"/>
          <a:ext cx="393349" cy="145998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43331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43331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4" name="Таблица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391508"/>
              </p:ext>
            </p:extLst>
          </p:nvPr>
        </p:nvGraphicFramePr>
        <p:xfrm>
          <a:off x="94658" y="4864160"/>
          <a:ext cx="393349" cy="144915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41525">
                <a:tc>
                  <a:txBody>
                    <a:bodyPr/>
                    <a:lstStyle/>
                    <a:p>
                      <a:pPr algn="r"/>
                      <a:r>
                        <a:rPr lang="ru-RU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6" name="Таблица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3695"/>
              </p:ext>
            </p:extLst>
          </p:nvPr>
        </p:nvGraphicFramePr>
        <p:xfrm>
          <a:off x="49255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449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3926"/>
              </p:ext>
            </p:extLst>
          </p:nvPr>
        </p:nvGraphicFramePr>
        <p:xfrm>
          <a:off x="235928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335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8114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8" name="Таблица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16520"/>
              </p:ext>
            </p:extLst>
          </p:nvPr>
        </p:nvGraphicFramePr>
        <p:xfrm>
          <a:off x="4322767" y="6314097"/>
          <a:ext cx="18562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2137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9905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30474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41683"/>
              </p:ext>
            </p:extLst>
          </p:nvPr>
        </p:nvGraphicFramePr>
        <p:xfrm>
          <a:off x="6131710" y="6314097"/>
          <a:ext cx="1787041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013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30703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26723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76171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1443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ru-RU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7918751" y="6305173"/>
            <a:ext cx="15906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125E  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  145E   155E    165E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486396" y="6305173"/>
            <a:ext cx="168015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135E   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   155E   165E    175E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Таблица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56727"/>
              </p:ext>
            </p:extLst>
          </p:nvPr>
        </p:nvGraphicFramePr>
        <p:xfrm>
          <a:off x="495405" y="561306"/>
          <a:ext cx="10651188" cy="57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2657">
                  <a:extLst>
                    <a:ext uri="{9D8B030D-6E8A-4147-A177-3AD203B41FA5}">
                      <a16:colId xmlns:a16="http://schemas.microsoft.com/office/drawing/2014/main" val="778249738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8838817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1257844725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422709435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868647098"/>
                    </a:ext>
                  </a:extLst>
                </a:gridCol>
                <a:gridCol w="1678531">
                  <a:extLst>
                    <a:ext uri="{9D8B030D-6E8A-4147-A177-3AD203B41FA5}">
                      <a16:colId xmlns:a16="http://schemas.microsoft.com/office/drawing/2014/main" val="3023981785"/>
                    </a:ext>
                  </a:extLst>
                </a:gridCol>
              </a:tblGrid>
              <a:tr h="142924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4182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8889"/>
                  </a:ext>
                </a:extLst>
              </a:tr>
              <a:tr h="144923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98859"/>
                  </a:ext>
                </a:extLst>
              </a:tr>
              <a:tr h="1421536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845"/>
                  </a:ext>
                </a:extLst>
              </a:tr>
            </a:tbl>
          </a:graphicData>
        </a:graphic>
      </p:graphicFrame>
      <p:graphicFrame>
        <p:nvGraphicFramePr>
          <p:cNvPr id="117" name="Таблица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0574"/>
              </p:ext>
            </p:extLst>
          </p:nvPr>
        </p:nvGraphicFramePr>
        <p:xfrm>
          <a:off x="495401" y="72738"/>
          <a:ext cx="10651188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1774534">
                  <a:extLst>
                    <a:ext uri="{9D8B030D-6E8A-4147-A177-3AD203B41FA5}">
                      <a16:colId xmlns:a16="http://schemas.microsoft.com/office/drawing/2014/main" val="3744210662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2222378649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87783263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872322847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427829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33991399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36815"/>
                  </a:ext>
                </a:extLst>
              </a:tr>
            </a:tbl>
          </a:graphicData>
        </a:graphic>
      </p:graphicFrame>
      <p:pic>
        <p:nvPicPr>
          <p:cNvPr id="118" name="Рисунок 11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28280" y="2753915"/>
            <a:ext cx="603617" cy="1476454"/>
          </a:xfrm>
          <a:prstGeom prst="rect">
            <a:avLst/>
          </a:prstGeom>
        </p:spPr>
      </p:pic>
      <p:sp>
        <p:nvSpPr>
          <p:cNvPr id="119" name="Прямоугольник 118"/>
          <p:cNvSpPr/>
          <p:nvPr/>
        </p:nvSpPr>
        <p:spPr>
          <a:xfrm>
            <a:off x="5627041" y="6428259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Прямоугольник 119"/>
          <p:cNvSpPr/>
          <p:nvPr/>
        </p:nvSpPr>
        <p:spPr>
          <a:xfrm rot="16200000">
            <a:off x="-287924" y="3250517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1" name="Таблица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17122"/>
              </p:ext>
            </p:extLst>
          </p:nvPr>
        </p:nvGraphicFramePr>
        <p:xfrm>
          <a:off x="11157911" y="578635"/>
          <a:ext cx="323279" cy="57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9">
                  <a:extLst>
                    <a:ext uri="{9D8B030D-6E8A-4147-A177-3AD203B41FA5}">
                      <a16:colId xmlns:a16="http://schemas.microsoft.com/office/drawing/2014/main" val="612487139"/>
                    </a:ext>
                  </a:extLst>
                </a:gridCol>
              </a:tblGrid>
              <a:tr h="150036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1310"/>
                  </a:ext>
                </a:extLst>
              </a:tr>
              <a:tr h="135000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  <a:endParaRPr lang="ru-RU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08649"/>
                  </a:ext>
                </a:extLst>
              </a:tr>
              <a:tr h="146567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 JUL</a:t>
                      </a:r>
                      <a:endParaRPr lang="ru-RU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49155"/>
                  </a:ext>
                </a:extLst>
              </a:tr>
              <a:tr h="14160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JUN-SEP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0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" y="566069"/>
            <a:ext cx="1972858" cy="14886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"/>
          <a:stretch/>
        </p:blipFill>
        <p:spPr>
          <a:xfrm>
            <a:off x="389695" y="1994875"/>
            <a:ext cx="1980972" cy="14568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b="3981"/>
          <a:stretch/>
        </p:blipFill>
        <p:spPr>
          <a:xfrm>
            <a:off x="2361000" y="1998222"/>
            <a:ext cx="1888418" cy="14307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-1" b="4408"/>
          <a:stretch/>
        </p:blipFill>
        <p:spPr>
          <a:xfrm>
            <a:off x="2361000" y="564129"/>
            <a:ext cx="1882552" cy="142487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-1" b="5355"/>
          <a:stretch/>
        </p:blipFill>
        <p:spPr>
          <a:xfrm>
            <a:off x="2361000" y="3429000"/>
            <a:ext cx="1862534" cy="1395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"/>
          <a:stretch/>
        </p:blipFill>
        <p:spPr>
          <a:xfrm>
            <a:off x="379837" y="3428999"/>
            <a:ext cx="1975701" cy="14535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/>
        </p:blipFill>
        <p:spPr>
          <a:xfrm>
            <a:off x="379836" y="4882532"/>
            <a:ext cx="1984505" cy="14307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4447"/>
          <a:stretch/>
        </p:blipFill>
        <p:spPr>
          <a:xfrm>
            <a:off x="2361000" y="4869258"/>
            <a:ext cx="1875720" cy="144405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-1" b="3187"/>
          <a:stretch/>
        </p:blipFill>
        <p:spPr>
          <a:xfrm>
            <a:off x="7949692" y="4870343"/>
            <a:ext cx="1542646" cy="1438684"/>
          </a:xfrm>
          <a:prstGeom prst="rect">
            <a:avLst/>
          </a:prstGeom>
        </p:spPr>
      </p:pic>
      <p:sp>
        <p:nvSpPr>
          <p:cNvPr id="36" name="Блок-схема: узел 35"/>
          <p:cNvSpPr/>
          <p:nvPr/>
        </p:nvSpPr>
        <p:spPr>
          <a:xfrm>
            <a:off x="1369278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Блок-схема: узел 36"/>
          <p:cNvSpPr/>
          <p:nvPr/>
        </p:nvSpPr>
        <p:spPr>
          <a:xfrm>
            <a:off x="1364855" y="2473903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1368230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13627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Блок-схема: узел 38"/>
          <p:cNvSpPr/>
          <p:nvPr/>
        </p:nvSpPr>
        <p:spPr>
          <a:xfrm>
            <a:off x="2774666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Блок-схема: узел 39"/>
          <p:cNvSpPr/>
          <p:nvPr/>
        </p:nvSpPr>
        <p:spPr>
          <a:xfrm>
            <a:off x="2774666" y="247252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Блок-схема: узел 40"/>
          <p:cNvSpPr/>
          <p:nvPr/>
        </p:nvSpPr>
        <p:spPr>
          <a:xfrm>
            <a:off x="2769925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27699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-1" b="4408"/>
          <a:stretch/>
        </p:blipFill>
        <p:spPr>
          <a:xfrm>
            <a:off x="4251000" y="564129"/>
            <a:ext cx="1846844" cy="1428301"/>
          </a:xfrm>
          <a:prstGeom prst="rect">
            <a:avLst/>
          </a:prstGeom>
        </p:spPr>
      </p:pic>
      <p:sp>
        <p:nvSpPr>
          <p:cNvPr id="42" name="Блок-схема: узел 41"/>
          <p:cNvSpPr/>
          <p:nvPr/>
        </p:nvSpPr>
        <p:spPr>
          <a:xfrm>
            <a:off x="4867145" y="108555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994"/>
          <a:stretch/>
        </p:blipFill>
        <p:spPr>
          <a:xfrm>
            <a:off x="4251000" y="1996748"/>
            <a:ext cx="1843567" cy="1432252"/>
          </a:xfrm>
          <a:prstGeom prst="rect">
            <a:avLst/>
          </a:prstGeom>
        </p:spPr>
      </p:pic>
      <p:sp>
        <p:nvSpPr>
          <p:cNvPr id="43" name="Блок-схема: узел 42"/>
          <p:cNvSpPr/>
          <p:nvPr/>
        </p:nvSpPr>
        <p:spPr>
          <a:xfrm>
            <a:off x="4867145" y="251817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b="3499"/>
          <a:stretch/>
        </p:blipFill>
        <p:spPr>
          <a:xfrm>
            <a:off x="4205999" y="3428999"/>
            <a:ext cx="1890001" cy="1444451"/>
          </a:xfrm>
          <a:prstGeom prst="rect">
            <a:avLst/>
          </a:prstGeom>
        </p:spPr>
      </p:pic>
      <p:sp>
        <p:nvSpPr>
          <p:cNvPr id="44" name="Блок-схема: узел 43"/>
          <p:cNvSpPr/>
          <p:nvPr/>
        </p:nvSpPr>
        <p:spPr>
          <a:xfrm>
            <a:off x="4871505" y="396737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b="3139"/>
          <a:stretch/>
        </p:blipFill>
        <p:spPr>
          <a:xfrm>
            <a:off x="4211759" y="4878548"/>
            <a:ext cx="1899388" cy="1437585"/>
          </a:xfrm>
          <a:prstGeom prst="rect">
            <a:avLst/>
          </a:prstGeom>
        </p:spPr>
      </p:pic>
      <p:sp>
        <p:nvSpPr>
          <p:cNvPr id="64" name="Блок-схема: узел 63"/>
          <p:cNvSpPr/>
          <p:nvPr/>
        </p:nvSpPr>
        <p:spPr>
          <a:xfrm>
            <a:off x="4871844" y="5388279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447"/>
          <a:stretch/>
        </p:blipFill>
        <p:spPr>
          <a:xfrm>
            <a:off x="6077691" y="4869257"/>
            <a:ext cx="1894990" cy="14397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b="4150"/>
          <a:stretch/>
        </p:blipFill>
        <p:spPr>
          <a:xfrm>
            <a:off x="6095999" y="562855"/>
            <a:ext cx="1857811" cy="1436131"/>
          </a:xfrm>
          <a:prstGeom prst="rect">
            <a:avLst/>
          </a:prstGeom>
        </p:spPr>
      </p:pic>
      <p:sp>
        <p:nvSpPr>
          <p:cNvPr id="76" name="Блок-схема: узел 75"/>
          <p:cNvSpPr/>
          <p:nvPr/>
        </p:nvSpPr>
        <p:spPr>
          <a:xfrm>
            <a:off x="7122632" y="909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b="3531"/>
          <a:stretch/>
        </p:blipFill>
        <p:spPr>
          <a:xfrm>
            <a:off x="6105295" y="1998258"/>
            <a:ext cx="1857552" cy="1421225"/>
          </a:xfrm>
          <a:prstGeom prst="rect">
            <a:avLst/>
          </a:prstGeom>
        </p:spPr>
      </p:pic>
      <p:sp>
        <p:nvSpPr>
          <p:cNvPr id="77" name="Блок-схема: узел 76"/>
          <p:cNvSpPr/>
          <p:nvPr/>
        </p:nvSpPr>
        <p:spPr>
          <a:xfrm>
            <a:off x="7122632" y="233466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b="3999"/>
          <a:stretch/>
        </p:blipFill>
        <p:spPr>
          <a:xfrm>
            <a:off x="6077590" y="3430343"/>
            <a:ext cx="1875822" cy="1433815"/>
          </a:xfrm>
          <a:prstGeom prst="rect">
            <a:avLst/>
          </a:prstGeom>
        </p:spPr>
      </p:pic>
      <p:sp>
        <p:nvSpPr>
          <p:cNvPr id="78" name="Блок-схема: узел 77"/>
          <p:cNvSpPr/>
          <p:nvPr/>
        </p:nvSpPr>
        <p:spPr>
          <a:xfrm>
            <a:off x="7143297" y="376493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9" name="Блок-схема: узел 78"/>
          <p:cNvSpPr/>
          <p:nvPr/>
        </p:nvSpPr>
        <p:spPr>
          <a:xfrm>
            <a:off x="7165192" y="519817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b="5320"/>
          <a:stretch/>
        </p:blipFill>
        <p:spPr>
          <a:xfrm>
            <a:off x="7940999" y="550333"/>
            <a:ext cx="1546803" cy="1438667"/>
          </a:xfrm>
          <a:prstGeom prst="rect">
            <a:avLst/>
          </a:prstGeom>
        </p:spPr>
      </p:pic>
      <p:sp>
        <p:nvSpPr>
          <p:cNvPr id="80" name="Блок-схема: узел 79"/>
          <p:cNvSpPr/>
          <p:nvPr/>
        </p:nvSpPr>
        <p:spPr>
          <a:xfrm>
            <a:off x="8672254" y="93501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670"/>
          <a:stretch/>
        </p:blipFill>
        <p:spPr>
          <a:xfrm>
            <a:off x="7940004" y="1999013"/>
            <a:ext cx="1546392" cy="1429987"/>
          </a:xfrm>
          <a:prstGeom prst="rect">
            <a:avLst/>
          </a:prstGeom>
        </p:spPr>
      </p:pic>
      <p:sp>
        <p:nvSpPr>
          <p:cNvPr id="81" name="Блок-схема: узел 80"/>
          <p:cNvSpPr/>
          <p:nvPr/>
        </p:nvSpPr>
        <p:spPr>
          <a:xfrm>
            <a:off x="8672254" y="237014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" b="3533"/>
          <a:stretch/>
        </p:blipFill>
        <p:spPr>
          <a:xfrm>
            <a:off x="7932420" y="3430343"/>
            <a:ext cx="1544611" cy="1486007"/>
          </a:xfrm>
          <a:prstGeom prst="rect">
            <a:avLst/>
          </a:prstGeom>
        </p:spPr>
      </p:pic>
      <p:sp>
        <p:nvSpPr>
          <p:cNvPr id="82" name="Блок-схема: узел 81"/>
          <p:cNvSpPr/>
          <p:nvPr/>
        </p:nvSpPr>
        <p:spPr>
          <a:xfrm>
            <a:off x="8676077" y="380556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8672254" y="522738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b="3033"/>
          <a:stretch/>
        </p:blipFill>
        <p:spPr>
          <a:xfrm>
            <a:off x="9453981" y="578637"/>
            <a:ext cx="1695548" cy="1463495"/>
          </a:xfrm>
          <a:prstGeom prst="rect">
            <a:avLst/>
          </a:prstGeom>
        </p:spPr>
      </p:pic>
      <p:sp>
        <p:nvSpPr>
          <p:cNvPr id="84" name="Блок-схема: узел 83"/>
          <p:cNvSpPr/>
          <p:nvPr/>
        </p:nvSpPr>
        <p:spPr>
          <a:xfrm>
            <a:off x="10458821" y="102285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153"/>
          <a:stretch/>
        </p:blipFill>
        <p:spPr>
          <a:xfrm>
            <a:off x="9463018" y="2007159"/>
            <a:ext cx="1703530" cy="1421841"/>
          </a:xfrm>
          <a:prstGeom prst="rect">
            <a:avLst/>
          </a:prstGeom>
        </p:spPr>
      </p:pic>
      <p:sp>
        <p:nvSpPr>
          <p:cNvPr id="85" name="Блок-схема: узел 84"/>
          <p:cNvSpPr/>
          <p:nvPr/>
        </p:nvSpPr>
        <p:spPr>
          <a:xfrm>
            <a:off x="10458821" y="2450114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b="3361"/>
          <a:stretch/>
        </p:blipFill>
        <p:spPr>
          <a:xfrm>
            <a:off x="9467114" y="3432515"/>
            <a:ext cx="1708100" cy="1474057"/>
          </a:xfrm>
          <a:prstGeom prst="rect">
            <a:avLst/>
          </a:prstGeom>
        </p:spPr>
      </p:pic>
      <p:sp>
        <p:nvSpPr>
          <p:cNvPr id="86" name="Блок-схема: узел 85"/>
          <p:cNvSpPr/>
          <p:nvPr/>
        </p:nvSpPr>
        <p:spPr>
          <a:xfrm>
            <a:off x="10464828" y="388525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b="2905"/>
          <a:stretch/>
        </p:blipFill>
        <p:spPr>
          <a:xfrm>
            <a:off x="9471000" y="4877435"/>
            <a:ext cx="1695548" cy="1431565"/>
          </a:xfrm>
          <a:prstGeom prst="rect">
            <a:avLst/>
          </a:prstGeom>
        </p:spPr>
      </p:pic>
      <p:sp>
        <p:nvSpPr>
          <p:cNvPr id="87" name="Блок-схема: узел 86"/>
          <p:cNvSpPr/>
          <p:nvPr/>
        </p:nvSpPr>
        <p:spPr>
          <a:xfrm>
            <a:off x="10458821" y="5314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91" name="Таблица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28069"/>
              </p:ext>
            </p:extLst>
          </p:nvPr>
        </p:nvGraphicFramePr>
        <p:xfrm>
          <a:off x="6804" y="486732"/>
          <a:ext cx="475445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75445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2" name="Таблица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1960"/>
              </p:ext>
            </p:extLst>
          </p:nvPr>
        </p:nvGraphicFramePr>
        <p:xfrm>
          <a:off x="0" y="1944235"/>
          <a:ext cx="489432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9432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6" name="Таблица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3695"/>
              </p:ext>
            </p:extLst>
          </p:nvPr>
        </p:nvGraphicFramePr>
        <p:xfrm>
          <a:off x="49255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449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3926"/>
              </p:ext>
            </p:extLst>
          </p:nvPr>
        </p:nvGraphicFramePr>
        <p:xfrm>
          <a:off x="235928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335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8114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8" name="Таблица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16520"/>
              </p:ext>
            </p:extLst>
          </p:nvPr>
        </p:nvGraphicFramePr>
        <p:xfrm>
          <a:off x="4322767" y="6314097"/>
          <a:ext cx="18562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2137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9905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30474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41683"/>
              </p:ext>
            </p:extLst>
          </p:nvPr>
        </p:nvGraphicFramePr>
        <p:xfrm>
          <a:off x="6131710" y="6314097"/>
          <a:ext cx="1787041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013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30703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26723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76171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1443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ru-RU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7815077" y="6297454"/>
            <a:ext cx="196145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125E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145E 155E 165E</a:t>
            </a: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Таблица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180720"/>
              </p:ext>
            </p:extLst>
          </p:nvPr>
        </p:nvGraphicFramePr>
        <p:xfrm>
          <a:off x="495405" y="561306"/>
          <a:ext cx="10651188" cy="574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2657">
                  <a:extLst>
                    <a:ext uri="{9D8B030D-6E8A-4147-A177-3AD203B41FA5}">
                      <a16:colId xmlns:a16="http://schemas.microsoft.com/office/drawing/2014/main" val="778249738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8838817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1257844725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422709435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868647098"/>
                    </a:ext>
                  </a:extLst>
                </a:gridCol>
                <a:gridCol w="1678531">
                  <a:extLst>
                    <a:ext uri="{9D8B030D-6E8A-4147-A177-3AD203B41FA5}">
                      <a16:colId xmlns:a16="http://schemas.microsoft.com/office/drawing/2014/main" val="3023981785"/>
                    </a:ext>
                  </a:extLst>
                </a:gridCol>
              </a:tblGrid>
              <a:tr h="143001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41820"/>
                  </a:ext>
                </a:extLst>
              </a:tr>
              <a:tr h="144076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8889"/>
                  </a:ext>
                </a:extLst>
              </a:tr>
              <a:tr h="14500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98859"/>
                  </a:ext>
                </a:extLst>
              </a:tr>
              <a:tr h="142229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845"/>
                  </a:ext>
                </a:extLst>
              </a:tr>
            </a:tbl>
          </a:graphicData>
        </a:graphic>
      </p:graphicFrame>
      <p:graphicFrame>
        <p:nvGraphicFramePr>
          <p:cNvPr id="117" name="Таблица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0574"/>
              </p:ext>
            </p:extLst>
          </p:nvPr>
        </p:nvGraphicFramePr>
        <p:xfrm>
          <a:off x="495401" y="72738"/>
          <a:ext cx="10651188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1774534">
                  <a:extLst>
                    <a:ext uri="{9D8B030D-6E8A-4147-A177-3AD203B41FA5}">
                      <a16:colId xmlns:a16="http://schemas.microsoft.com/office/drawing/2014/main" val="3744210662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2222378649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87783263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872322847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427829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33991399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36815"/>
                  </a:ext>
                </a:extLst>
              </a:tr>
            </a:tbl>
          </a:graphicData>
        </a:graphic>
      </p:graphicFrame>
      <p:pic>
        <p:nvPicPr>
          <p:cNvPr id="118" name="Рисунок 11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28280" y="2753915"/>
            <a:ext cx="603617" cy="1476454"/>
          </a:xfrm>
          <a:prstGeom prst="rect">
            <a:avLst/>
          </a:prstGeom>
        </p:spPr>
      </p:pic>
      <p:graphicFrame>
        <p:nvGraphicFramePr>
          <p:cNvPr id="121" name="Таблица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17122"/>
              </p:ext>
            </p:extLst>
          </p:nvPr>
        </p:nvGraphicFramePr>
        <p:xfrm>
          <a:off x="11157911" y="578635"/>
          <a:ext cx="323279" cy="57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9">
                  <a:extLst>
                    <a:ext uri="{9D8B030D-6E8A-4147-A177-3AD203B41FA5}">
                      <a16:colId xmlns:a16="http://schemas.microsoft.com/office/drawing/2014/main" val="612487139"/>
                    </a:ext>
                  </a:extLst>
                </a:gridCol>
              </a:tblGrid>
              <a:tr h="150036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1310"/>
                  </a:ext>
                </a:extLst>
              </a:tr>
              <a:tr h="135000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  <a:endParaRPr lang="ru-RU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08649"/>
                  </a:ext>
                </a:extLst>
              </a:tr>
              <a:tr h="146567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 JUL</a:t>
                      </a:r>
                      <a:endParaRPr lang="ru-RU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49155"/>
                  </a:ext>
                </a:extLst>
              </a:tr>
              <a:tr h="14160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JUN-SEP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29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9453981" y="6328005"/>
            <a:ext cx="184244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135E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155E 165E 175E</a:t>
            </a: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16249" y="6316133"/>
            <a:ext cx="18673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75E   85E   95E  10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115E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281566" y="6321504"/>
            <a:ext cx="18673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t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55E   65E     75E    8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95E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0015" y="6337349"/>
            <a:ext cx="1090285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5E    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   25E   35E     45E     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25E   35E   45E    55E    65E         55E   65E     75E    8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95E     75E   85E   95E  10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   115E 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125E 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145E 155E 165E 135E 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155E 165E 175E</a:t>
            </a:r>
            <a:endParaRPr lang="ru-RU"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1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3" name="Таблица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65593"/>
              </p:ext>
            </p:extLst>
          </p:nvPr>
        </p:nvGraphicFramePr>
        <p:xfrm>
          <a:off x="25332" y="3401766"/>
          <a:ext cx="449510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49510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51143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51143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sp>
        <p:nvSpPr>
          <p:cNvPr id="120" name="Прямоугольник 119"/>
          <p:cNvSpPr/>
          <p:nvPr/>
        </p:nvSpPr>
        <p:spPr>
          <a:xfrm rot="16200000">
            <a:off x="-317384" y="3248371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5647340" y="6459611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</p:txBody>
      </p:sp>
      <p:graphicFrame>
        <p:nvGraphicFramePr>
          <p:cNvPr id="94" name="Таблица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893424"/>
              </p:ext>
            </p:extLst>
          </p:nvPr>
        </p:nvGraphicFramePr>
        <p:xfrm>
          <a:off x="0" y="4855676"/>
          <a:ext cx="480387" cy="1508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80387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41525">
                <a:tc>
                  <a:txBody>
                    <a:bodyPr/>
                    <a:lstStyle/>
                    <a:p>
                      <a:pPr algn="r"/>
                      <a:r>
                        <a:rPr lang="ru-RU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105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1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4AAAD9AAAARzMAAL8W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" y="160654"/>
            <a:ext cx="10786920" cy="46673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YBAADbGAAAyBoAAOEm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84371" y="4705712"/>
            <a:ext cx="3876516" cy="21522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3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MbAADsGwAAjjQAAG0m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349059" y="4828031"/>
            <a:ext cx="4030345" cy="17075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0" y="234000"/>
            <a:ext cx="10797814" cy="585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9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447"/>
          <a:stretch/>
        </p:blipFill>
        <p:spPr>
          <a:xfrm>
            <a:off x="6077691" y="4869257"/>
            <a:ext cx="1865727" cy="143974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b="3981"/>
          <a:stretch/>
        </p:blipFill>
        <p:spPr>
          <a:xfrm>
            <a:off x="2361000" y="1997529"/>
            <a:ext cx="1888418" cy="143147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-1" b="4408"/>
          <a:stretch/>
        </p:blipFill>
        <p:spPr>
          <a:xfrm>
            <a:off x="2361000" y="564129"/>
            <a:ext cx="1882552" cy="14248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" y="566069"/>
            <a:ext cx="1972858" cy="14886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2"/>
          <a:stretch/>
        </p:blipFill>
        <p:spPr>
          <a:xfrm>
            <a:off x="389695" y="1994875"/>
            <a:ext cx="1980972" cy="143412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-1" b="5355"/>
          <a:stretch/>
        </p:blipFill>
        <p:spPr>
          <a:xfrm>
            <a:off x="2361000" y="3429000"/>
            <a:ext cx="1862534" cy="1395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"/>
          <a:stretch/>
        </p:blipFill>
        <p:spPr>
          <a:xfrm>
            <a:off x="379837" y="3406459"/>
            <a:ext cx="1975701" cy="147607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2"/>
          <a:stretch/>
        </p:blipFill>
        <p:spPr>
          <a:xfrm>
            <a:off x="379836" y="4882532"/>
            <a:ext cx="1984505" cy="140978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4447"/>
          <a:stretch/>
        </p:blipFill>
        <p:spPr>
          <a:xfrm>
            <a:off x="2361000" y="4869257"/>
            <a:ext cx="1875720" cy="1439743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-1" b="3187"/>
          <a:stretch/>
        </p:blipFill>
        <p:spPr>
          <a:xfrm>
            <a:off x="7934522" y="4877435"/>
            <a:ext cx="1542646" cy="1438684"/>
          </a:xfrm>
          <a:prstGeom prst="rect">
            <a:avLst/>
          </a:prstGeom>
        </p:spPr>
      </p:pic>
      <p:sp>
        <p:nvSpPr>
          <p:cNvPr id="36" name="Блок-схема: узел 35"/>
          <p:cNvSpPr/>
          <p:nvPr/>
        </p:nvSpPr>
        <p:spPr>
          <a:xfrm>
            <a:off x="1369278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7" name="Блок-схема: узел 36"/>
          <p:cNvSpPr/>
          <p:nvPr/>
        </p:nvSpPr>
        <p:spPr>
          <a:xfrm>
            <a:off x="1364855" y="2473903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1368230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13627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Блок-схема: узел 38"/>
          <p:cNvSpPr/>
          <p:nvPr/>
        </p:nvSpPr>
        <p:spPr>
          <a:xfrm>
            <a:off x="2774666" y="1044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Блок-схема: узел 39"/>
          <p:cNvSpPr/>
          <p:nvPr/>
        </p:nvSpPr>
        <p:spPr>
          <a:xfrm>
            <a:off x="2774666" y="247252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Блок-схема: узел 40"/>
          <p:cNvSpPr/>
          <p:nvPr/>
        </p:nvSpPr>
        <p:spPr>
          <a:xfrm>
            <a:off x="2769925" y="387577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2769925" y="5359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-1" b="4408"/>
          <a:stretch/>
        </p:blipFill>
        <p:spPr>
          <a:xfrm>
            <a:off x="4251000" y="564129"/>
            <a:ext cx="1846844" cy="1424871"/>
          </a:xfrm>
          <a:prstGeom prst="rect">
            <a:avLst/>
          </a:prstGeom>
        </p:spPr>
      </p:pic>
      <p:sp>
        <p:nvSpPr>
          <p:cNvPr id="42" name="Блок-схема: узел 41"/>
          <p:cNvSpPr/>
          <p:nvPr/>
        </p:nvSpPr>
        <p:spPr>
          <a:xfrm>
            <a:off x="4867145" y="108555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994"/>
          <a:stretch/>
        </p:blipFill>
        <p:spPr>
          <a:xfrm>
            <a:off x="4251000" y="1996748"/>
            <a:ext cx="1843567" cy="1432252"/>
          </a:xfrm>
          <a:prstGeom prst="rect">
            <a:avLst/>
          </a:prstGeom>
        </p:spPr>
      </p:pic>
      <p:sp>
        <p:nvSpPr>
          <p:cNvPr id="43" name="Блок-схема: узел 42"/>
          <p:cNvSpPr/>
          <p:nvPr/>
        </p:nvSpPr>
        <p:spPr>
          <a:xfrm>
            <a:off x="4867145" y="2518177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b="3499"/>
          <a:stretch/>
        </p:blipFill>
        <p:spPr>
          <a:xfrm>
            <a:off x="4205999" y="3428999"/>
            <a:ext cx="1890001" cy="1444451"/>
          </a:xfrm>
          <a:prstGeom prst="rect">
            <a:avLst/>
          </a:prstGeom>
        </p:spPr>
      </p:pic>
      <p:sp>
        <p:nvSpPr>
          <p:cNvPr id="44" name="Блок-схема: узел 43"/>
          <p:cNvSpPr/>
          <p:nvPr/>
        </p:nvSpPr>
        <p:spPr>
          <a:xfrm>
            <a:off x="4871505" y="3967378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b="3139"/>
          <a:stretch/>
        </p:blipFill>
        <p:spPr>
          <a:xfrm>
            <a:off x="4211759" y="4878548"/>
            <a:ext cx="1899388" cy="1444502"/>
          </a:xfrm>
          <a:prstGeom prst="rect">
            <a:avLst/>
          </a:prstGeom>
        </p:spPr>
      </p:pic>
      <p:sp>
        <p:nvSpPr>
          <p:cNvPr id="64" name="Блок-схема: узел 63"/>
          <p:cNvSpPr/>
          <p:nvPr/>
        </p:nvSpPr>
        <p:spPr>
          <a:xfrm>
            <a:off x="4871844" y="5388279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b="4150"/>
          <a:stretch/>
        </p:blipFill>
        <p:spPr>
          <a:xfrm>
            <a:off x="6095999" y="562855"/>
            <a:ext cx="1857811" cy="1426145"/>
          </a:xfrm>
          <a:prstGeom prst="rect">
            <a:avLst/>
          </a:prstGeom>
        </p:spPr>
      </p:pic>
      <p:sp>
        <p:nvSpPr>
          <p:cNvPr id="76" name="Блок-схема: узел 75"/>
          <p:cNvSpPr/>
          <p:nvPr/>
        </p:nvSpPr>
        <p:spPr>
          <a:xfrm>
            <a:off x="7122632" y="90900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b="3531"/>
          <a:stretch/>
        </p:blipFill>
        <p:spPr>
          <a:xfrm>
            <a:off x="6105295" y="1998258"/>
            <a:ext cx="1857552" cy="1421225"/>
          </a:xfrm>
          <a:prstGeom prst="rect">
            <a:avLst/>
          </a:prstGeom>
        </p:spPr>
      </p:pic>
      <p:sp>
        <p:nvSpPr>
          <p:cNvPr id="77" name="Блок-схема: узел 76"/>
          <p:cNvSpPr/>
          <p:nvPr/>
        </p:nvSpPr>
        <p:spPr>
          <a:xfrm>
            <a:off x="7122632" y="233466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b="3999"/>
          <a:stretch/>
        </p:blipFill>
        <p:spPr>
          <a:xfrm>
            <a:off x="6077730" y="3430966"/>
            <a:ext cx="1875822" cy="1443131"/>
          </a:xfrm>
          <a:prstGeom prst="rect">
            <a:avLst/>
          </a:prstGeom>
        </p:spPr>
      </p:pic>
      <p:sp>
        <p:nvSpPr>
          <p:cNvPr id="78" name="Блок-схема: узел 77"/>
          <p:cNvSpPr/>
          <p:nvPr/>
        </p:nvSpPr>
        <p:spPr>
          <a:xfrm>
            <a:off x="7143297" y="376493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9" name="Блок-схема: узел 78"/>
          <p:cNvSpPr/>
          <p:nvPr/>
        </p:nvSpPr>
        <p:spPr>
          <a:xfrm>
            <a:off x="7165192" y="519817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b="5320"/>
          <a:stretch/>
        </p:blipFill>
        <p:spPr>
          <a:xfrm>
            <a:off x="7940999" y="571677"/>
            <a:ext cx="1546803" cy="1417323"/>
          </a:xfrm>
          <a:prstGeom prst="rect">
            <a:avLst/>
          </a:prstGeom>
        </p:spPr>
      </p:pic>
      <p:sp>
        <p:nvSpPr>
          <p:cNvPr id="80" name="Блок-схема: узел 79"/>
          <p:cNvSpPr/>
          <p:nvPr/>
        </p:nvSpPr>
        <p:spPr>
          <a:xfrm>
            <a:off x="8672254" y="93501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b="3670"/>
          <a:stretch/>
        </p:blipFill>
        <p:spPr>
          <a:xfrm>
            <a:off x="7940004" y="1999013"/>
            <a:ext cx="1546392" cy="1429987"/>
          </a:xfrm>
          <a:prstGeom prst="rect">
            <a:avLst/>
          </a:prstGeom>
        </p:spPr>
      </p:pic>
      <p:sp>
        <p:nvSpPr>
          <p:cNvPr id="81" name="Блок-схема: узел 80"/>
          <p:cNvSpPr/>
          <p:nvPr/>
        </p:nvSpPr>
        <p:spPr>
          <a:xfrm>
            <a:off x="8672254" y="237014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1" b="3533"/>
          <a:stretch/>
        </p:blipFill>
        <p:spPr>
          <a:xfrm>
            <a:off x="7932420" y="3443368"/>
            <a:ext cx="1544611" cy="1437821"/>
          </a:xfrm>
          <a:prstGeom prst="rect">
            <a:avLst/>
          </a:prstGeom>
        </p:spPr>
      </p:pic>
      <p:sp>
        <p:nvSpPr>
          <p:cNvPr id="82" name="Блок-схема: узел 81"/>
          <p:cNvSpPr/>
          <p:nvPr/>
        </p:nvSpPr>
        <p:spPr>
          <a:xfrm>
            <a:off x="8676077" y="3805560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8672254" y="5227381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b="3033"/>
          <a:stretch/>
        </p:blipFill>
        <p:spPr>
          <a:xfrm>
            <a:off x="9453981" y="578637"/>
            <a:ext cx="1695548" cy="1463495"/>
          </a:xfrm>
          <a:prstGeom prst="rect">
            <a:avLst/>
          </a:prstGeom>
        </p:spPr>
      </p:pic>
      <p:sp>
        <p:nvSpPr>
          <p:cNvPr id="84" name="Блок-схема: узел 83"/>
          <p:cNvSpPr/>
          <p:nvPr/>
        </p:nvSpPr>
        <p:spPr>
          <a:xfrm>
            <a:off x="10458821" y="102285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b="4153"/>
          <a:stretch/>
        </p:blipFill>
        <p:spPr>
          <a:xfrm>
            <a:off x="9463018" y="2007159"/>
            <a:ext cx="1703530" cy="1421841"/>
          </a:xfrm>
          <a:prstGeom prst="rect">
            <a:avLst/>
          </a:prstGeom>
        </p:spPr>
      </p:pic>
      <p:sp>
        <p:nvSpPr>
          <p:cNvPr id="85" name="Блок-схема: узел 84"/>
          <p:cNvSpPr/>
          <p:nvPr/>
        </p:nvSpPr>
        <p:spPr>
          <a:xfrm>
            <a:off x="10458821" y="2450114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b="3361"/>
          <a:stretch/>
        </p:blipFill>
        <p:spPr>
          <a:xfrm>
            <a:off x="9458448" y="3442293"/>
            <a:ext cx="1708100" cy="1474057"/>
          </a:xfrm>
          <a:prstGeom prst="rect">
            <a:avLst/>
          </a:prstGeom>
        </p:spPr>
      </p:pic>
      <p:sp>
        <p:nvSpPr>
          <p:cNvPr id="86" name="Блок-схема: узел 85"/>
          <p:cNvSpPr/>
          <p:nvPr/>
        </p:nvSpPr>
        <p:spPr>
          <a:xfrm>
            <a:off x="10464828" y="3885256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b="2905"/>
          <a:stretch/>
        </p:blipFill>
        <p:spPr>
          <a:xfrm>
            <a:off x="9471000" y="4877435"/>
            <a:ext cx="1695548" cy="1431565"/>
          </a:xfrm>
          <a:prstGeom prst="rect">
            <a:avLst/>
          </a:prstGeom>
        </p:spPr>
      </p:pic>
      <p:sp>
        <p:nvSpPr>
          <p:cNvPr id="87" name="Блок-схема: узел 86"/>
          <p:cNvSpPr/>
          <p:nvPr/>
        </p:nvSpPr>
        <p:spPr>
          <a:xfrm>
            <a:off x="10458821" y="5314642"/>
            <a:ext cx="90000" cy="90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91" name="Таблица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128373"/>
              </p:ext>
            </p:extLst>
          </p:nvPr>
        </p:nvGraphicFramePr>
        <p:xfrm>
          <a:off x="97508" y="570505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2" name="Таблица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31499"/>
              </p:ext>
            </p:extLst>
          </p:nvPr>
        </p:nvGraphicFramePr>
        <p:xfrm>
          <a:off x="95957" y="2035589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3" name="Таблица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74790"/>
              </p:ext>
            </p:extLst>
          </p:nvPr>
        </p:nvGraphicFramePr>
        <p:xfrm>
          <a:off x="94658" y="3417449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4" name="Таблица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04512"/>
              </p:ext>
            </p:extLst>
          </p:nvPr>
        </p:nvGraphicFramePr>
        <p:xfrm>
          <a:off x="94658" y="4876658"/>
          <a:ext cx="393349" cy="1436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93349">
                  <a:extLst>
                    <a:ext uri="{9D8B030D-6E8A-4147-A177-3AD203B41FA5}">
                      <a16:colId xmlns:a16="http://schemas.microsoft.com/office/drawing/2014/main" val="3863920359"/>
                    </a:ext>
                  </a:extLst>
                </a:gridCol>
              </a:tblGrid>
              <a:tr h="239442">
                <a:tc>
                  <a:txBody>
                    <a:bodyPr/>
                    <a:lstStyle/>
                    <a:p>
                      <a:pPr algn="r"/>
                      <a:r>
                        <a:rPr lang="ru-RU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9286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01511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46443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60N</a:t>
                      </a:r>
                      <a:endParaRPr lang="ru-RU" sz="8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33297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0195"/>
                  </a:ext>
                </a:extLst>
              </a:tr>
              <a:tr h="239442">
                <a:tc>
                  <a:txBody>
                    <a:bodyPr/>
                    <a:lstStyle/>
                    <a:p>
                      <a:pPr marL="0" marR="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48N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53669"/>
                  </a:ext>
                </a:extLst>
              </a:tr>
            </a:tbl>
          </a:graphicData>
        </a:graphic>
      </p:graphicFrame>
      <p:graphicFrame>
        <p:nvGraphicFramePr>
          <p:cNvPr id="96" name="Таблица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33695"/>
              </p:ext>
            </p:extLst>
          </p:nvPr>
        </p:nvGraphicFramePr>
        <p:xfrm>
          <a:off x="49255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8449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3926"/>
              </p:ext>
            </p:extLst>
          </p:nvPr>
        </p:nvGraphicFramePr>
        <p:xfrm>
          <a:off x="2359281" y="6314097"/>
          <a:ext cx="18467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335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8114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2827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8" name="Таблица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16520"/>
              </p:ext>
            </p:extLst>
          </p:nvPr>
        </p:nvGraphicFramePr>
        <p:xfrm>
          <a:off x="4322767" y="6314097"/>
          <a:ext cx="1856220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2137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49905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61852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30474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55E</a:t>
                      </a:r>
                      <a:endParaRPr lang="ru-RU" sz="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8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922763"/>
              </p:ext>
            </p:extLst>
          </p:nvPr>
        </p:nvGraphicFramePr>
        <p:xfrm>
          <a:off x="6131710" y="6314097"/>
          <a:ext cx="1787041" cy="2708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9013">
                  <a:extLst>
                    <a:ext uri="{9D8B030D-6E8A-4147-A177-3AD203B41FA5}">
                      <a16:colId xmlns:a16="http://schemas.microsoft.com/office/drawing/2014/main" val="2710281240"/>
                    </a:ext>
                  </a:extLst>
                </a:gridCol>
                <a:gridCol w="330703">
                  <a:extLst>
                    <a:ext uri="{9D8B030D-6E8A-4147-A177-3AD203B41FA5}">
                      <a16:colId xmlns:a16="http://schemas.microsoft.com/office/drawing/2014/main" val="1494341179"/>
                    </a:ext>
                  </a:extLst>
                </a:gridCol>
                <a:gridCol w="326723">
                  <a:extLst>
                    <a:ext uri="{9D8B030D-6E8A-4147-A177-3AD203B41FA5}">
                      <a16:colId xmlns:a16="http://schemas.microsoft.com/office/drawing/2014/main" val="2390346976"/>
                    </a:ext>
                  </a:extLst>
                </a:gridCol>
                <a:gridCol w="376171">
                  <a:extLst>
                    <a:ext uri="{9D8B030D-6E8A-4147-A177-3AD203B41FA5}">
                      <a16:colId xmlns:a16="http://schemas.microsoft.com/office/drawing/2014/main" val="1952301277"/>
                    </a:ext>
                  </a:extLst>
                </a:gridCol>
                <a:gridCol w="414431">
                  <a:extLst>
                    <a:ext uri="{9D8B030D-6E8A-4147-A177-3AD203B41FA5}">
                      <a16:colId xmlns:a16="http://schemas.microsoft.com/office/drawing/2014/main" val="2326234741"/>
                    </a:ext>
                  </a:extLst>
                </a:gridCol>
              </a:tblGrid>
              <a:tr h="270848">
                <a:tc>
                  <a:txBody>
                    <a:bodyPr/>
                    <a:lstStyle/>
                    <a:p>
                      <a:pPr algn="l"/>
                      <a:r>
                        <a:rPr lang="en-US" sz="7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75E</a:t>
                      </a:r>
                      <a:endParaRPr lang="ru-RU" sz="7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ru-RU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115E</a:t>
                      </a:r>
                      <a:endParaRPr kumimoji="0" lang="ru-RU" sz="700" b="0" i="0" u="none" strike="noStrike" kern="1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91341"/>
                  </a:ext>
                </a:extLst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7906681" y="6305173"/>
            <a:ext cx="161303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 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  145E  155E   165E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498943" y="6305173"/>
            <a:ext cx="162051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135E   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  155E  165E  175E</a:t>
            </a:r>
            <a:endParaRPr lang="ru-RU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Таблица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38923"/>
              </p:ext>
            </p:extLst>
          </p:nvPr>
        </p:nvGraphicFramePr>
        <p:xfrm>
          <a:off x="495401" y="565156"/>
          <a:ext cx="10651188" cy="5740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2657">
                  <a:extLst>
                    <a:ext uri="{9D8B030D-6E8A-4147-A177-3AD203B41FA5}">
                      <a16:colId xmlns:a16="http://schemas.microsoft.com/office/drawing/2014/main" val="778249738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8838817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1257844725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422709435"/>
                    </a:ext>
                  </a:extLst>
                </a:gridCol>
                <a:gridCol w="1530000">
                  <a:extLst>
                    <a:ext uri="{9D8B030D-6E8A-4147-A177-3AD203B41FA5}">
                      <a16:colId xmlns:a16="http://schemas.microsoft.com/office/drawing/2014/main" val="1868647098"/>
                    </a:ext>
                  </a:extLst>
                </a:gridCol>
                <a:gridCol w="1678531">
                  <a:extLst>
                    <a:ext uri="{9D8B030D-6E8A-4147-A177-3AD203B41FA5}">
                      <a16:colId xmlns:a16="http://schemas.microsoft.com/office/drawing/2014/main" val="3023981785"/>
                    </a:ext>
                  </a:extLst>
                </a:gridCol>
              </a:tblGrid>
              <a:tr h="142924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41820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8889"/>
                  </a:ext>
                </a:extLst>
              </a:tr>
              <a:tr h="144923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98859"/>
                  </a:ext>
                </a:extLst>
              </a:tr>
              <a:tr h="1421536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845"/>
                  </a:ext>
                </a:extLst>
              </a:tr>
            </a:tbl>
          </a:graphicData>
        </a:graphic>
      </p:graphicFrame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216898"/>
              </p:ext>
            </p:extLst>
          </p:nvPr>
        </p:nvGraphicFramePr>
        <p:xfrm>
          <a:off x="495401" y="72738"/>
          <a:ext cx="10651188" cy="525780"/>
        </p:xfrm>
        <a:graphic>
          <a:graphicData uri="http://schemas.openxmlformats.org/drawingml/2006/table">
            <a:tbl>
              <a:tblPr firstRow="1" firstCol="1" bandRow="1"/>
              <a:tblGrid>
                <a:gridCol w="1774534">
                  <a:extLst>
                    <a:ext uri="{9D8B030D-6E8A-4147-A177-3AD203B41FA5}">
                      <a16:colId xmlns:a16="http://schemas.microsoft.com/office/drawing/2014/main" val="3744210662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2222378649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87783263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872322847"/>
                    </a:ext>
                  </a:extLst>
                </a:gridCol>
                <a:gridCol w="1774534">
                  <a:extLst>
                    <a:ext uri="{9D8B030D-6E8A-4147-A177-3AD203B41FA5}">
                      <a16:colId xmlns:a16="http://schemas.microsoft.com/office/drawing/2014/main" val="24278295"/>
                    </a:ext>
                  </a:extLst>
                </a:gridCol>
                <a:gridCol w="1775862">
                  <a:extLst>
                    <a:ext uri="{9D8B030D-6E8A-4147-A177-3AD203B41FA5}">
                      <a16:colId xmlns:a16="http://schemas.microsoft.com/office/drawing/2014/main" val="133991399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APA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PUR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KHA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CHO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BIL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36815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28280" y="2753915"/>
            <a:ext cx="603617" cy="147645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627041" y="6428259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 rot="16200000">
            <a:off x="-287924" y="3250517"/>
            <a:ext cx="748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0541"/>
              </p:ext>
            </p:extLst>
          </p:nvPr>
        </p:nvGraphicFramePr>
        <p:xfrm>
          <a:off x="11157911" y="578635"/>
          <a:ext cx="323279" cy="573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9">
                  <a:extLst>
                    <a:ext uri="{9D8B030D-6E8A-4147-A177-3AD203B41FA5}">
                      <a16:colId xmlns:a16="http://schemas.microsoft.com/office/drawing/2014/main" val="612487139"/>
                    </a:ext>
                  </a:extLst>
                </a:gridCol>
              </a:tblGrid>
              <a:tr h="150036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891310"/>
                  </a:ext>
                </a:extLst>
              </a:tr>
              <a:tr h="135000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  <a:endParaRPr lang="ru-RU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08649"/>
                  </a:ext>
                </a:extLst>
              </a:tr>
              <a:tr h="146567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 JUL</a:t>
                      </a:r>
                      <a:endParaRPr lang="ru-RU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49155"/>
                  </a:ext>
                </a:extLst>
              </a:tr>
              <a:tr h="14160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JUN-SEP</a:t>
                      </a:r>
                    </a:p>
                  </a:txBody>
                  <a:tcPr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0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04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22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614" y="65014"/>
            <a:ext cx="8311386" cy="42068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40" y="4346580"/>
            <a:ext cx="4175155" cy="2429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5673"/>
              </p:ext>
            </p:extLst>
          </p:nvPr>
        </p:nvGraphicFramePr>
        <p:xfrm>
          <a:off x="6613795" y="4398498"/>
          <a:ext cx="4333621" cy="2459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697160" imgH="4368240" progId="">
                  <p:embed/>
                </p:oleObj>
              </mc:Choice>
              <mc:Fallback>
                <p:oleObj r:id="rId4" imgW="7697160" imgH="4368240" progId="">
                  <p:embed/>
                  <p:pic>
                    <p:nvPicPr>
                      <p:cNvPr id="11" name="Объект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13795" y="4398498"/>
                        <a:ext cx="4333621" cy="2459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61" y="2683855"/>
            <a:ext cx="1426843" cy="112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66" y="2683855"/>
            <a:ext cx="1349536" cy="107308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23" y="2683855"/>
            <a:ext cx="1128769" cy="10730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92" y="2683855"/>
            <a:ext cx="1236931" cy="112741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58" y="2683856"/>
            <a:ext cx="1333853" cy="1125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752" y="2688211"/>
            <a:ext cx="1530564" cy="11206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8750" y="21276"/>
            <a:ext cx="27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502477" y="4553772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439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23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96" y="166695"/>
            <a:ext cx="4896287" cy="6172200"/>
          </a:xfrm>
          <a:prstGeom prst="rect">
            <a:avLst/>
          </a:prstGeom>
        </p:spPr>
      </p:pic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309985"/>
              </p:ext>
            </p:extLst>
          </p:nvPr>
        </p:nvGraphicFramePr>
        <p:xfrm>
          <a:off x="1246921" y="166695"/>
          <a:ext cx="489267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893120" imgH="6171840" progId="">
                  <p:embed/>
                </p:oleObj>
              </mc:Choice>
              <mc:Fallback>
                <p:oleObj r:id="rId3" imgW="4893120" imgH="6171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6921" y="166695"/>
                        <a:ext cx="4892675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9721814" y="2177850"/>
            <a:ext cx="82984" cy="100577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745688" y="3519000"/>
            <a:ext cx="143320" cy="103500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9817348" y="4980220"/>
            <a:ext cx="92421" cy="962054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9912359" y="1047345"/>
            <a:ext cx="45719" cy="82478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9900015" y="1077556"/>
            <a:ext cx="46980" cy="794577"/>
          </a:xfrm>
          <a:prstGeom prst="rect">
            <a:avLst/>
          </a:prstGeom>
          <a:solidFill>
            <a:srgbClr val="8A3F0C">
              <a:alpha val="49804"/>
            </a:srgb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9734364" y="4980220"/>
            <a:ext cx="82984" cy="962054"/>
          </a:xfrm>
          <a:prstGeom prst="rect">
            <a:avLst/>
          </a:prstGeom>
          <a:solidFill>
            <a:srgbClr val="8A3F0C">
              <a:alpha val="49804"/>
            </a:srgb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1243309" y="277494"/>
            <a:ext cx="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124396" y="277493"/>
            <a:ext cx="3048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67658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580561"/>
              </p:ext>
            </p:extLst>
          </p:nvPr>
        </p:nvGraphicFramePr>
        <p:xfrm>
          <a:off x="5451194" y="117900"/>
          <a:ext cx="489267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893120" imgH="6171840" progId="">
                  <p:embed/>
                </p:oleObj>
              </mc:Choice>
              <mc:Fallback>
                <p:oleObj r:id="rId2" imgW="4893120" imgH="6171840" progId="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1194" y="117900"/>
                        <a:ext cx="4892675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24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00" y="184150"/>
            <a:ext cx="4896287" cy="61722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28550" y="2197736"/>
            <a:ext cx="129031" cy="1006264"/>
          </a:xfrm>
          <a:custGeom>
            <a:avLst/>
            <a:gdLst>
              <a:gd name="connsiteX0" fmla="*/ 0 w 125402"/>
              <a:gd name="connsiteY0" fmla="*/ 0 h 1005773"/>
              <a:gd name="connsiteX1" fmla="*/ 125402 w 125402"/>
              <a:gd name="connsiteY1" fmla="*/ 0 h 1005773"/>
              <a:gd name="connsiteX2" fmla="*/ 125402 w 125402"/>
              <a:gd name="connsiteY2" fmla="*/ 1005773 h 1005773"/>
              <a:gd name="connsiteX3" fmla="*/ 0 w 125402"/>
              <a:gd name="connsiteY3" fmla="*/ 1005773 h 1005773"/>
              <a:gd name="connsiteX4" fmla="*/ 0 w 125402"/>
              <a:gd name="connsiteY4" fmla="*/ 0 h 1005773"/>
              <a:gd name="connsiteX0" fmla="*/ 0 w 129031"/>
              <a:gd name="connsiteY0" fmla="*/ 0 h 1005773"/>
              <a:gd name="connsiteX1" fmla="*/ 129031 w 129031"/>
              <a:gd name="connsiteY1" fmla="*/ 47172 h 1005773"/>
              <a:gd name="connsiteX2" fmla="*/ 125402 w 129031"/>
              <a:gd name="connsiteY2" fmla="*/ 1005773 h 1005773"/>
              <a:gd name="connsiteX3" fmla="*/ 0 w 129031"/>
              <a:gd name="connsiteY3" fmla="*/ 1005773 h 1005773"/>
              <a:gd name="connsiteX4" fmla="*/ 0 w 129031"/>
              <a:gd name="connsiteY4" fmla="*/ 0 h 1005773"/>
              <a:gd name="connsiteX0" fmla="*/ 3628 w 129031"/>
              <a:gd name="connsiteY0" fmla="*/ 39914 h 958601"/>
              <a:gd name="connsiteX1" fmla="*/ 129031 w 129031"/>
              <a:gd name="connsiteY1" fmla="*/ 0 h 958601"/>
              <a:gd name="connsiteX2" fmla="*/ 125402 w 129031"/>
              <a:gd name="connsiteY2" fmla="*/ 958601 h 958601"/>
              <a:gd name="connsiteX3" fmla="*/ 0 w 129031"/>
              <a:gd name="connsiteY3" fmla="*/ 958601 h 958601"/>
              <a:gd name="connsiteX4" fmla="*/ 3628 w 129031"/>
              <a:gd name="connsiteY4" fmla="*/ 39914 h 958601"/>
              <a:gd name="connsiteX0" fmla="*/ 3628 w 129031"/>
              <a:gd name="connsiteY0" fmla="*/ 39914 h 958601"/>
              <a:gd name="connsiteX1" fmla="*/ 129031 w 129031"/>
              <a:gd name="connsiteY1" fmla="*/ 0 h 958601"/>
              <a:gd name="connsiteX2" fmla="*/ 125402 w 129031"/>
              <a:gd name="connsiteY2" fmla="*/ 958601 h 958601"/>
              <a:gd name="connsiteX3" fmla="*/ 0 w 129031"/>
              <a:gd name="connsiteY3" fmla="*/ 958601 h 958601"/>
              <a:gd name="connsiteX4" fmla="*/ 3628 w 129031"/>
              <a:gd name="connsiteY4" fmla="*/ 39914 h 958601"/>
              <a:gd name="connsiteX0" fmla="*/ 3628 w 129031"/>
              <a:gd name="connsiteY0" fmla="*/ 61428 h 980115"/>
              <a:gd name="connsiteX1" fmla="*/ 129031 w 129031"/>
              <a:gd name="connsiteY1" fmla="*/ 21514 h 980115"/>
              <a:gd name="connsiteX2" fmla="*/ 125402 w 129031"/>
              <a:gd name="connsiteY2" fmla="*/ 980115 h 980115"/>
              <a:gd name="connsiteX3" fmla="*/ 0 w 129031"/>
              <a:gd name="connsiteY3" fmla="*/ 980115 h 980115"/>
              <a:gd name="connsiteX4" fmla="*/ 3628 w 129031"/>
              <a:gd name="connsiteY4" fmla="*/ 61428 h 980115"/>
              <a:gd name="connsiteX0" fmla="*/ 3628 w 129031"/>
              <a:gd name="connsiteY0" fmla="*/ 67703 h 986390"/>
              <a:gd name="connsiteX1" fmla="*/ 129031 w 129031"/>
              <a:gd name="connsiteY1" fmla="*/ 27789 h 986390"/>
              <a:gd name="connsiteX2" fmla="*/ 125402 w 129031"/>
              <a:gd name="connsiteY2" fmla="*/ 986390 h 986390"/>
              <a:gd name="connsiteX3" fmla="*/ 0 w 129031"/>
              <a:gd name="connsiteY3" fmla="*/ 986390 h 986390"/>
              <a:gd name="connsiteX4" fmla="*/ 3628 w 129031"/>
              <a:gd name="connsiteY4" fmla="*/ 67703 h 9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31" h="986390">
                <a:moveTo>
                  <a:pt x="3628" y="67703"/>
                </a:moveTo>
                <a:cubicBezTo>
                  <a:pt x="63572" y="-65344"/>
                  <a:pt x="87230" y="41094"/>
                  <a:pt x="129031" y="27789"/>
                </a:cubicBezTo>
                <a:cubicBezTo>
                  <a:pt x="127821" y="347323"/>
                  <a:pt x="126612" y="666856"/>
                  <a:pt x="125402" y="986390"/>
                </a:cubicBezTo>
                <a:lnTo>
                  <a:pt x="0" y="986390"/>
                </a:lnTo>
                <a:cubicBezTo>
                  <a:pt x="1209" y="680161"/>
                  <a:pt x="2419" y="373932"/>
                  <a:pt x="3628" y="6770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207232" y="3528272"/>
            <a:ext cx="122007" cy="1054613"/>
          </a:xfrm>
          <a:custGeom>
            <a:avLst/>
            <a:gdLst>
              <a:gd name="connsiteX0" fmla="*/ 0 w 118379"/>
              <a:gd name="connsiteY0" fmla="*/ 0 h 1052455"/>
              <a:gd name="connsiteX1" fmla="*/ 118379 w 118379"/>
              <a:gd name="connsiteY1" fmla="*/ 0 h 1052455"/>
              <a:gd name="connsiteX2" fmla="*/ 118379 w 118379"/>
              <a:gd name="connsiteY2" fmla="*/ 1052455 h 1052455"/>
              <a:gd name="connsiteX3" fmla="*/ 0 w 118379"/>
              <a:gd name="connsiteY3" fmla="*/ 1052455 h 1052455"/>
              <a:gd name="connsiteX4" fmla="*/ 0 w 118379"/>
              <a:gd name="connsiteY4" fmla="*/ 0 h 1052455"/>
              <a:gd name="connsiteX0" fmla="*/ 0 w 122007"/>
              <a:gd name="connsiteY0" fmla="*/ 0 h 1052455"/>
              <a:gd name="connsiteX1" fmla="*/ 122007 w 122007"/>
              <a:gd name="connsiteY1" fmla="*/ 54429 h 1052455"/>
              <a:gd name="connsiteX2" fmla="*/ 118379 w 122007"/>
              <a:gd name="connsiteY2" fmla="*/ 1052455 h 1052455"/>
              <a:gd name="connsiteX3" fmla="*/ 0 w 122007"/>
              <a:gd name="connsiteY3" fmla="*/ 1052455 h 1052455"/>
              <a:gd name="connsiteX4" fmla="*/ 0 w 122007"/>
              <a:gd name="connsiteY4" fmla="*/ 0 h 1052455"/>
              <a:gd name="connsiteX0" fmla="*/ 0 w 122007"/>
              <a:gd name="connsiteY0" fmla="*/ 0 h 998027"/>
              <a:gd name="connsiteX1" fmla="*/ 122007 w 122007"/>
              <a:gd name="connsiteY1" fmla="*/ 1 h 998027"/>
              <a:gd name="connsiteX2" fmla="*/ 118379 w 122007"/>
              <a:gd name="connsiteY2" fmla="*/ 998027 h 998027"/>
              <a:gd name="connsiteX3" fmla="*/ 0 w 122007"/>
              <a:gd name="connsiteY3" fmla="*/ 998027 h 998027"/>
              <a:gd name="connsiteX4" fmla="*/ 0 w 122007"/>
              <a:gd name="connsiteY4" fmla="*/ 0 h 998027"/>
              <a:gd name="connsiteX0" fmla="*/ 0 w 122007"/>
              <a:gd name="connsiteY0" fmla="*/ 27415 h 1025442"/>
              <a:gd name="connsiteX1" fmla="*/ 122007 w 122007"/>
              <a:gd name="connsiteY1" fmla="*/ 27416 h 1025442"/>
              <a:gd name="connsiteX2" fmla="*/ 118379 w 122007"/>
              <a:gd name="connsiteY2" fmla="*/ 1025442 h 1025442"/>
              <a:gd name="connsiteX3" fmla="*/ 0 w 122007"/>
              <a:gd name="connsiteY3" fmla="*/ 1025442 h 1025442"/>
              <a:gd name="connsiteX4" fmla="*/ 0 w 122007"/>
              <a:gd name="connsiteY4" fmla="*/ 27415 h 1025442"/>
              <a:gd name="connsiteX0" fmla="*/ 0 w 122007"/>
              <a:gd name="connsiteY0" fmla="*/ 45155 h 1043182"/>
              <a:gd name="connsiteX1" fmla="*/ 122007 w 122007"/>
              <a:gd name="connsiteY1" fmla="*/ 45156 h 1043182"/>
              <a:gd name="connsiteX2" fmla="*/ 118379 w 122007"/>
              <a:gd name="connsiteY2" fmla="*/ 1043182 h 1043182"/>
              <a:gd name="connsiteX3" fmla="*/ 0 w 122007"/>
              <a:gd name="connsiteY3" fmla="*/ 1043182 h 1043182"/>
              <a:gd name="connsiteX4" fmla="*/ 0 w 122007"/>
              <a:gd name="connsiteY4" fmla="*/ 45155 h 104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07" h="1043182">
                <a:moveTo>
                  <a:pt x="0" y="45155"/>
                </a:moveTo>
                <a:cubicBezTo>
                  <a:pt x="98726" y="-56445"/>
                  <a:pt x="81338" y="45156"/>
                  <a:pt x="122007" y="45156"/>
                </a:cubicBezTo>
                <a:cubicBezTo>
                  <a:pt x="120798" y="377831"/>
                  <a:pt x="119588" y="710507"/>
                  <a:pt x="118379" y="1043182"/>
                </a:cubicBezTo>
                <a:lnTo>
                  <a:pt x="0" y="1043182"/>
                </a:lnTo>
                <a:lnTo>
                  <a:pt x="0" y="4515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128550" y="4997137"/>
            <a:ext cx="125402" cy="962592"/>
          </a:xfrm>
          <a:custGeom>
            <a:avLst/>
            <a:gdLst>
              <a:gd name="connsiteX0" fmla="*/ 0 w 125402"/>
              <a:gd name="connsiteY0" fmla="*/ 0 h 962054"/>
              <a:gd name="connsiteX1" fmla="*/ 125402 w 125402"/>
              <a:gd name="connsiteY1" fmla="*/ 0 h 962054"/>
              <a:gd name="connsiteX2" fmla="*/ 125402 w 125402"/>
              <a:gd name="connsiteY2" fmla="*/ 962054 h 962054"/>
              <a:gd name="connsiteX3" fmla="*/ 0 w 125402"/>
              <a:gd name="connsiteY3" fmla="*/ 962054 h 962054"/>
              <a:gd name="connsiteX4" fmla="*/ 0 w 125402"/>
              <a:gd name="connsiteY4" fmla="*/ 0 h 962054"/>
              <a:gd name="connsiteX0" fmla="*/ 3629 w 125402"/>
              <a:gd name="connsiteY0" fmla="*/ 65314 h 962054"/>
              <a:gd name="connsiteX1" fmla="*/ 125402 w 125402"/>
              <a:gd name="connsiteY1" fmla="*/ 0 h 962054"/>
              <a:gd name="connsiteX2" fmla="*/ 125402 w 125402"/>
              <a:gd name="connsiteY2" fmla="*/ 962054 h 962054"/>
              <a:gd name="connsiteX3" fmla="*/ 0 w 125402"/>
              <a:gd name="connsiteY3" fmla="*/ 962054 h 962054"/>
              <a:gd name="connsiteX4" fmla="*/ 3629 w 125402"/>
              <a:gd name="connsiteY4" fmla="*/ 65314 h 962054"/>
              <a:gd name="connsiteX0" fmla="*/ 3629 w 125402"/>
              <a:gd name="connsiteY0" fmla="*/ 65314 h 962054"/>
              <a:gd name="connsiteX1" fmla="*/ 125402 w 125402"/>
              <a:gd name="connsiteY1" fmla="*/ 0 h 962054"/>
              <a:gd name="connsiteX2" fmla="*/ 125402 w 125402"/>
              <a:gd name="connsiteY2" fmla="*/ 962054 h 962054"/>
              <a:gd name="connsiteX3" fmla="*/ 0 w 125402"/>
              <a:gd name="connsiteY3" fmla="*/ 962054 h 962054"/>
              <a:gd name="connsiteX4" fmla="*/ 3629 w 125402"/>
              <a:gd name="connsiteY4" fmla="*/ 65314 h 962054"/>
              <a:gd name="connsiteX0" fmla="*/ 3629 w 125402"/>
              <a:gd name="connsiteY0" fmla="*/ 65852 h 962592"/>
              <a:gd name="connsiteX1" fmla="*/ 125402 w 125402"/>
              <a:gd name="connsiteY1" fmla="*/ 538 h 962592"/>
              <a:gd name="connsiteX2" fmla="*/ 125402 w 125402"/>
              <a:gd name="connsiteY2" fmla="*/ 962592 h 962592"/>
              <a:gd name="connsiteX3" fmla="*/ 0 w 125402"/>
              <a:gd name="connsiteY3" fmla="*/ 962592 h 962592"/>
              <a:gd name="connsiteX4" fmla="*/ 3629 w 125402"/>
              <a:gd name="connsiteY4" fmla="*/ 65852 h 96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02" h="962592">
                <a:moveTo>
                  <a:pt x="3629" y="65852"/>
                </a:moveTo>
                <a:cubicBezTo>
                  <a:pt x="95020" y="-10348"/>
                  <a:pt x="84811" y="537"/>
                  <a:pt x="125402" y="538"/>
                </a:cubicBezTo>
                <a:lnTo>
                  <a:pt x="125402" y="962592"/>
                </a:lnTo>
                <a:lnTo>
                  <a:pt x="0" y="962592"/>
                </a:lnTo>
                <a:cubicBezTo>
                  <a:pt x="1210" y="663679"/>
                  <a:pt x="2419" y="364765"/>
                  <a:pt x="3629" y="65852"/>
                </a:cubicBezTo>
                <a:close/>
              </a:path>
            </a:pathLst>
          </a:custGeom>
          <a:solidFill>
            <a:srgbClr val="8A3F0C">
              <a:alpha val="49804"/>
            </a:srgb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61000" y="263309"/>
            <a:ext cx="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300827" y="263309"/>
            <a:ext cx="3048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4310655" y="1082563"/>
            <a:ext cx="120345" cy="816438"/>
          </a:xfrm>
          <a:custGeom>
            <a:avLst/>
            <a:gdLst>
              <a:gd name="connsiteX0" fmla="*/ 0 w 120345"/>
              <a:gd name="connsiteY0" fmla="*/ 0 h 837676"/>
              <a:gd name="connsiteX1" fmla="*/ 120345 w 120345"/>
              <a:gd name="connsiteY1" fmla="*/ 0 h 837676"/>
              <a:gd name="connsiteX2" fmla="*/ 120345 w 120345"/>
              <a:gd name="connsiteY2" fmla="*/ 837676 h 837676"/>
              <a:gd name="connsiteX3" fmla="*/ 0 w 120345"/>
              <a:gd name="connsiteY3" fmla="*/ 837676 h 837676"/>
              <a:gd name="connsiteX4" fmla="*/ 0 w 120345"/>
              <a:gd name="connsiteY4" fmla="*/ 0 h 837676"/>
              <a:gd name="connsiteX0" fmla="*/ 0 w 120345"/>
              <a:gd name="connsiteY0" fmla="*/ 0 h 837676"/>
              <a:gd name="connsiteX1" fmla="*/ 116716 w 120345"/>
              <a:gd name="connsiteY1" fmla="*/ 61686 h 837676"/>
              <a:gd name="connsiteX2" fmla="*/ 120345 w 120345"/>
              <a:gd name="connsiteY2" fmla="*/ 837676 h 837676"/>
              <a:gd name="connsiteX3" fmla="*/ 0 w 120345"/>
              <a:gd name="connsiteY3" fmla="*/ 837676 h 837676"/>
              <a:gd name="connsiteX4" fmla="*/ 0 w 120345"/>
              <a:gd name="connsiteY4" fmla="*/ 0 h 837676"/>
              <a:gd name="connsiteX0" fmla="*/ 0 w 120345"/>
              <a:gd name="connsiteY0" fmla="*/ 0 h 837676"/>
              <a:gd name="connsiteX1" fmla="*/ 116716 w 120345"/>
              <a:gd name="connsiteY1" fmla="*/ 61686 h 837676"/>
              <a:gd name="connsiteX2" fmla="*/ 120345 w 120345"/>
              <a:gd name="connsiteY2" fmla="*/ 837676 h 837676"/>
              <a:gd name="connsiteX3" fmla="*/ 0 w 120345"/>
              <a:gd name="connsiteY3" fmla="*/ 837676 h 837676"/>
              <a:gd name="connsiteX4" fmla="*/ 0 w 120345"/>
              <a:gd name="connsiteY4" fmla="*/ 0 h 837676"/>
              <a:gd name="connsiteX0" fmla="*/ 0 w 120345"/>
              <a:gd name="connsiteY0" fmla="*/ 0 h 783247"/>
              <a:gd name="connsiteX1" fmla="*/ 116716 w 120345"/>
              <a:gd name="connsiteY1" fmla="*/ 7257 h 783247"/>
              <a:gd name="connsiteX2" fmla="*/ 120345 w 120345"/>
              <a:gd name="connsiteY2" fmla="*/ 783247 h 783247"/>
              <a:gd name="connsiteX3" fmla="*/ 0 w 120345"/>
              <a:gd name="connsiteY3" fmla="*/ 783247 h 783247"/>
              <a:gd name="connsiteX4" fmla="*/ 0 w 120345"/>
              <a:gd name="connsiteY4" fmla="*/ 0 h 783247"/>
              <a:gd name="connsiteX0" fmla="*/ 0 w 120345"/>
              <a:gd name="connsiteY0" fmla="*/ 0 h 783247"/>
              <a:gd name="connsiteX1" fmla="*/ 116716 w 120345"/>
              <a:gd name="connsiteY1" fmla="*/ 7257 h 783247"/>
              <a:gd name="connsiteX2" fmla="*/ 120345 w 120345"/>
              <a:gd name="connsiteY2" fmla="*/ 783247 h 783247"/>
              <a:gd name="connsiteX3" fmla="*/ 0 w 120345"/>
              <a:gd name="connsiteY3" fmla="*/ 783247 h 783247"/>
              <a:gd name="connsiteX4" fmla="*/ 0 w 120345"/>
              <a:gd name="connsiteY4" fmla="*/ 0 h 783247"/>
              <a:gd name="connsiteX0" fmla="*/ 3628 w 120345"/>
              <a:gd name="connsiteY0" fmla="*/ 39197 h 778901"/>
              <a:gd name="connsiteX1" fmla="*/ 116716 w 120345"/>
              <a:gd name="connsiteY1" fmla="*/ 2911 h 778901"/>
              <a:gd name="connsiteX2" fmla="*/ 120345 w 120345"/>
              <a:gd name="connsiteY2" fmla="*/ 778901 h 778901"/>
              <a:gd name="connsiteX3" fmla="*/ 0 w 120345"/>
              <a:gd name="connsiteY3" fmla="*/ 778901 h 778901"/>
              <a:gd name="connsiteX4" fmla="*/ 3628 w 120345"/>
              <a:gd name="connsiteY4" fmla="*/ 39197 h 778901"/>
              <a:gd name="connsiteX0" fmla="*/ 3628 w 120345"/>
              <a:gd name="connsiteY0" fmla="*/ 46916 h 786620"/>
              <a:gd name="connsiteX1" fmla="*/ 116716 w 120345"/>
              <a:gd name="connsiteY1" fmla="*/ 10630 h 786620"/>
              <a:gd name="connsiteX2" fmla="*/ 120345 w 120345"/>
              <a:gd name="connsiteY2" fmla="*/ 786620 h 786620"/>
              <a:gd name="connsiteX3" fmla="*/ 0 w 120345"/>
              <a:gd name="connsiteY3" fmla="*/ 786620 h 786620"/>
              <a:gd name="connsiteX4" fmla="*/ 3628 w 120345"/>
              <a:gd name="connsiteY4" fmla="*/ 46916 h 786620"/>
              <a:gd name="connsiteX0" fmla="*/ 3628 w 120345"/>
              <a:gd name="connsiteY0" fmla="*/ 106216 h 845920"/>
              <a:gd name="connsiteX1" fmla="*/ 50888 w 120345"/>
              <a:gd name="connsiteY1" fmla="*/ 35490 h 845920"/>
              <a:gd name="connsiteX2" fmla="*/ 116716 w 120345"/>
              <a:gd name="connsiteY2" fmla="*/ 69930 h 845920"/>
              <a:gd name="connsiteX3" fmla="*/ 120345 w 120345"/>
              <a:gd name="connsiteY3" fmla="*/ 845920 h 845920"/>
              <a:gd name="connsiteX4" fmla="*/ 0 w 120345"/>
              <a:gd name="connsiteY4" fmla="*/ 845920 h 845920"/>
              <a:gd name="connsiteX5" fmla="*/ 3628 w 120345"/>
              <a:gd name="connsiteY5" fmla="*/ 106216 h 845920"/>
              <a:gd name="connsiteX0" fmla="*/ 3628 w 120345"/>
              <a:gd name="connsiteY0" fmla="*/ 81732 h 821436"/>
              <a:gd name="connsiteX1" fmla="*/ 50888 w 120345"/>
              <a:gd name="connsiteY1" fmla="*/ 11006 h 821436"/>
              <a:gd name="connsiteX2" fmla="*/ 116716 w 120345"/>
              <a:gd name="connsiteY2" fmla="*/ 45446 h 821436"/>
              <a:gd name="connsiteX3" fmla="*/ 120345 w 120345"/>
              <a:gd name="connsiteY3" fmla="*/ 821436 h 821436"/>
              <a:gd name="connsiteX4" fmla="*/ 0 w 120345"/>
              <a:gd name="connsiteY4" fmla="*/ 821436 h 821436"/>
              <a:gd name="connsiteX5" fmla="*/ 3628 w 120345"/>
              <a:gd name="connsiteY5" fmla="*/ 81732 h 821436"/>
              <a:gd name="connsiteX0" fmla="*/ 3628 w 120345"/>
              <a:gd name="connsiteY0" fmla="*/ 81732 h 821436"/>
              <a:gd name="connsiteX1" fmla="*/ 50888 w 120345"/>
              <a:gd name="connsiteY1" fmla="*/ 11006 h 821436"/>
              <a:gd name="connsiteX2" fmla="*/ 116716 w 120345"/>
              <a:gd name="connsiteY2" fmla="*/ 45446 h 821436"/>
              <a:gd name="connsiteX3" fmla="*/ 120345 w 120345"/>
              <a:gd name="connsiteY3" fmla="*/ 821436 h 821436"/>
              <a:gd name="connsiteX4" fmla="*/ 0 w 120345"/>
              <a:gd name="connsiteY4" fmla="*/ 821436 h 821436"/>
              <a:gd name="connsiteX5" fmla="*/ 3628 w 120345"/>
              <a:gd name="connsiteY5" fmla="*/ 81732 h 821436"/>
              <a:gd name="connsiteX0" fmla="*/ 3628 w 120345"/>
              <a:gd name="connsiteY0" fmla="*/ 70363 h 810067"/>
              <a:gd name="connsiteX1" fmla="*/ 83545 w 120345"/>
              <a:gd name="connsiteY1" fmla="*/ 25037 h 810067"/>
              <a:gd name="connsiteX2" fmla="*/ 116716 w 120345"/>
              <a:gd name="connsiteY2" fmla="*/ 34077 h 810067"/>
              <a:gd name="connsiteX3" fmla="*/ 120345 w 120345"/>
              <a:gd name="connsiteY3" fmla="*/ 810067 h 810067"/>
              <a:gd name="connsiteX4" fmla="*/ 0 w 120345"/>
              <a:gd name="connsiteY4" fmla="*/ 810067 h 810067"/>
              <a:gd name="connsiteX5" fmla="*/ 3628 w 120345"/>
              <a:gd name="connsiteY5" fmla="*/ 70363 h 810067"/>
              <a:gd name="connsiteX0" fmla="*/ 3628 w 120345"/>
              <a:gd name="connsiteY0" fmla="*/ 70363 h 810067"/>
              <a:gd name="connsiteX1" fmla="*/ 83545 w 120345"/>
              <a:gd name="connsiteY1" fmla="*/ 25037 h 810067"/>
              <a:gd name="connsiteX2" fmla="*/ 116716 w 120345"/>
              <a:gd name="connsiteY2" fmla="*/ 34077 h 810067"/>
              <a:gd name="connsiteX3" fmla="*/ 120345 w 120345"/>
              <a:gd name="connsiteY3" fmla="*/ 810067 h 810067"/>
              <a:gd name="connsiteX4" fmla="*/ 0 w 120345"/>
              <a:gd name="connsiteY4" fmla="*/ 810067 h 810067"/>
              <a:gd name="connsiteX5" fmla="*/ 3628 w 120345"/>
              <a:gd name="connsiteY5" fmla="*/ 70363 h 810067"/>
              <a:gd name="connsiteX0" fmla="*/ 3628 w 120345"/>
              <a:gd name="connsiteY0" fmla="*/ 76734 h 816438"/>
              <a:gd name="connsiteX1" fmla="*/ 83545 w 120345"/>
              <a:gd name="connsiteY1" fmla="*/ 31408 h 816438"/>
              <a:gd name="connsiteX2" fmla="*/ 112574 w 120345"/>
              <a:gd name="connsiteY2" fmla="*/ 67694 h 816438"/>
              <a:gd name="connsiteX3" fmla="*/ 116716 w 120345"/>
              <a:gd name="connsiteY3" fmla="*/ 40448 h 816438"/>
              <a:gd name="connsiteX4" fmla="*/ 120345 w 120345"/>
              <a:gd name="connsiteY4" fmla="*/ 816438 h 816438"/>
              <a:gd name="connsiteX5" fmla="*/ 0 w 120345"/>
              <a:gd name="connsiteY5" fmla="*/ 816438 h 816438"/>
              <a:gd name="connsiteX6" fmla="*/ 3628 w 120345"/>
              <a:gd name="connsiteY6" fmla="*/ 76734 h 81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45" h="816438">
                <a:moveTo>
                  <a:pt x="3628" y="76734"/>
                </a:moveTo>
                <a:cubicBezTo>
                  <a:pt x="13319" y="-52895"/>
                  <a:pt x="64697" y="37456"/>
                  <a:pt x="83545" y="31408"/>
                </a:cubicBezTo>
                <a:cubicBezTo>
                  <a:pt x="97469" y="49254"/>
                  <a:pt x="107046" y="66187"/>
                  <a:pt x="112574" y="67694"/>
                </a:cubicBezTo>
                <a:cubicBezTo>
                  <a:pt x="118103" y="69201"/>
                  <a:pt x="111188" y="-64990"/>
                  <a:pt x="116716" y="40448"/>
                </a:cubicBezTo>
                <a:cubicBezTo>
                  <a:pt x="117926" y="299111"/>
                  <a:pt x="119135" y="557775"/>
                  <a:pt x="120345" y="816438"/>
                </a:cubicBezTo>
                <a:lnTo>
                  <a:pt x="0" y="816438"/>
                </a:lnTo>
                <a:cubicBezTo>
                  <a:pt x="1209" y="569870"/>
                  <a:pt x="2419" y="323302"/>
                  <a:pt x="3628" y="7673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рямоугольник 5"/>
          <p:cNvSpPr/>
          <p:nvPr/>
        </p:nvSpPr>
        <p:spPr>
          <a:xfrm>
            <a:off x="4238495" y="4977699"/>
            <a:ext cx="118727" cy="982031"/>
          </a:xfrm>
          <a:custGeom>
            <a:avLst/>
            <a:gdLst>
              <a:gd name="connsiteX0" fmla="*/ 0 w 118379"/>
              <a:gd name="connsiteY0" fmla="*/ 0 h 1052455"/>
              <a:gd name="connsiteX1" fmla="*/ 118379 w 118379"/>
              <a:gd name="connsiteY1" fmla="*/ 0 h 1052455"/>
              <a:gd name="connsiteX2" fmla="*/ 118379 w 118379"/>
              <a:gd name="connsiteY2" fmla="*/ 1052455 h 1052455"/>
              <a:gd name="connsiteX3" fmla="*/ 0 w 118379"/>
              <a:gd name="connsiteY3" fmla="*/ 1052455 h 1052455"/>
              <a:gd name="connsiteX4" fmla="*/ 0 w 118379"/>
              <a:gd name="connsiteY4" fmla="*/ 0 h 1052455"/>
              <a:gd name="connsiteX0" fmla="*/ 0 w 122007"/>
              <a:gd name="connsiteY0" fmla="*/ 0 h 1052455"/>
              <a:gd name="connsiteX1" fmla="*/ 122007 w 122007"/>
              <a:gd name="connsiteY1" fmla="*/ 54429 h 1052455"/>
              <a:gd name="connsiteX2" fmla="*/ 118379 w 122007"/>
              <a:gd name="connsiteY2" fmla="*/ 1052455 h 1052455"/>
              <a:gd name="connsiteX3" fmla="*/ 0 w 122007"/>
              <a:gd name="connsiteY3" fmla="*/ 1052455 h 1052455"/>
              <a:gd name="connsiteX4" fmla="*/ 0 w 122007"/>
              <a:gd name="connsiteY4" fmla="*/ 0 h 1052455"/>
              <a:gd name="connsiteX0" fmla="*/ 0 w 122007"/>
              <a:gd name="connsiteY0" fmla="*/ 0 h 998027"/>
              <a:gd name="connsiteX1" fmla="*/ 122007 w 122007"/>
              <a:gd name="connsiteY1" fmla="*/ 1 h 998027"/>
              <a:gd name="connsiteX2" fmla="*/ 118379 w 122007"/>
              <a:gd name="connsiteY2" fmla="*/ 998027 h 998027"/>
              <a:gd name="connsiteX3" fmla="*/ 0 w 122007"/>
              <a:gd name="connsiteY3" fmla="*/ 998027 h 998027"/>
              <a:gd name="connsiteX4" fmla="*/ 0 w 122007"/>
              <a:gd name="connsiteY4" fmla="*/ 0 h 998027"/>
              <a:gd name="connsiteX0" fmla="*/ 0 w 122007"/>
              <a:gd name="connsiteY0" fmla="*/ 27415 h 1025442"/>
              <a:gd name="connsiteX1" fmla="*/ 122007 w 122007"/>
              <a:gd name="connsiteY1" fmla="*/ 27416 h 1025442"/>
              <a:gd name="connsiteX2" fmla="*/ 118379 w 122007"/>
              <a:gd name="connsiteY2" fmla="*/ 1025442 h 1025442"/>
              <a:gd name="connsiteX3" fmla="*/ 0 w 122007"/>
              <a:gd name="connsiteY3" fmla="*/ 1025442 h 1025442"/>
              <a:gd name="connsiteX4" fmla="*/ 0 w 122007"/>
              <a:gd name="connsiteY4" fmla="*/ 27415 h 1025442"/>
              <a:gd name="connsiteX0" fmla="*/ 0 w 122007"/>
              <a:gd name="connsiteY0" fmla="*/ 45155 h 1043182"/>
              <a:gd name="connsiteX1" fmla="*/ 122007 w 122007"/>
              <a:gd name="connsiteY1" fmla="*/ 45156 h 1043182"/>
              <a:gd name="connsiteX2" fmla="*/ 118379 w 122007"/>
              <a:gd name="connsiteY2" fmla="*/ 1043182 h 1043182"/>
              <a:gd name="connsiteX3" fmla="*/ 0 w 122007"/>
              <a:gd name="connsiteY3" fmla="*/ 1043182 h 1043182"/>
              <a:gd name="connsiteX4" fmla="*/ 0 w 122007"/>
              <a:gd name="connsiteY4" fmla="*/ 45155 h 1043182"/>
              <a:gd name="connsiteX0" fmla="*/ 0 w 118727"/>
              <a:gd name="connsiteY0" fmla="*/ 32872 h 1030899"/>
              <a:gd name="connsiteX1" fmla="*/ 118378 w 118727"/>
              <a:gd name="connsiteY1" fmla="*/ 97627 h 1030899"/>
              <a:gd name="connsiteX2" fmla="*/ 118379 w 118727"/>
              <a:gd name="connsiteY2" fmla="*/ 1030899 h 1030899"/>
              <a:gd name="connsiteX3" fmla="*/ 0 w 118727"/>
              <a:gd name="connsiteY3" fmla="*/ 1030899 h 1030899"/>
              <a:gd name="connsiteX4" fmla="*/ 0 w 118727"/>
              <a:gd name="connsiteY4" fmla="*/ 32872 h 103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27" h="1030899">
                <a:moveTo>
                  <a:pt x="0" y="32872"/>
                </a:moveTo>
                <a:cubicBezTo>
                  <a:pt x="98726" y="-68728"/>
                  <a:pt x="77709" y="97627"/>
                  <a:pt x="118378" y="97627"/>
                </a:cubicBezTo>
                <a:cubicBezTo>
                  <a:pt x="117169" y="430302"/>
                  <a:pt x="119588" y="698224"/>
                  <a:pt x="118379" y="1030899"/>
                </a:cubicBezTo>
                <a:lnTo>
                  <a:pt x="0" y="1030899"/>
                </a:lnTo>
                <a:lnTo>
                  <a:pt x="0" y="3287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82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25</a:t>
            </a:fld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768384"/>
              </p:ext>
            </p:extLst>
          </p:nvPr>
        </p:nvGraphicFramePr>
        <p:xfrm>
          <a:off x="1409564" y="0"/>
          <a:ext cx="8993643" cy="657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515720" imgH="5497920" progId="">
                  <p:embed/>
                </p:oleObj>
              </mc:Choice>
              <mc:Fallback>
                <p:oleObj r:id="rId2" imgW="7515720" imgH="5497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9564" y="0"/>
                        <a:ext cx="8993643" cy="657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5826001" y="459000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819601" y="2562021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209800" y="459000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833868" y="4627013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158334" y="4644000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158334" y="2541567"/>
            <a:ext cx="3510000" cy="38085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64632"/>
              </p:ext>
            </p:extLst>
          </p:nvPr>
        </p:nvGraphicFramePr>
        <p:xfrm>
          <a:off x="0" y="1719001"/>
          <a:ext cx="467886" cy="3960839"/>
        </p:xfrm>
        <a:graphic>
          <a:graphicData uri="http://schemas.openxmlformats.org/drawingml/2006/table">
            <a:tbl>
              <a:tblPr/>
              <a:tblGrid>
                <a:gridCol w="467886">
                  <a:extLst>
                    <a:ext uri="{9D8B030D-6E8A-4147-A177-3AD203B41FA5}">
                      <a16:colId xmlns:a16="http://schemas.microsoft.com/office/drawing/2014/main" val="851564621"/>
                    </a:ext>
                  </a:extLst>
                </a:gridCol>
              </a:tblGrid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1966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1654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1967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272798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1968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21855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1969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985608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533118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1971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6537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1972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556793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1973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46094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1974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3241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644184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1976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548066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1977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003227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1978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83019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1979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854755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705749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1981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285650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1982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714753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1983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48300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1984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81622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78223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1986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709310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1987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35057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1988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253324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1796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52417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024144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1992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71779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1993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7391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1994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105075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53672"/>
                  </a:ext>
                </a:extLst>
              </a:tr>
              <a:tr h="126290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1996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257418"/>
                  </a:ext>
                </a:extLst>
              </a:tr>
            </a:tbl>
          </a:graphicData>
        </a:graphic>
      </p:graphicFrame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716310" y="4856559"/>
            <a:ext cx="435905" cy="362879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537203" y="929580"/>
            <a:ext cx="475529" cy="3202067"/>
          </a:xfrm>
          <a:prstGeom prst="rect">
            <a:avLst/>
          </a:prstGeom>
        </p:spPr>
      </p:pic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58997"/>
              </p:ext>
            </p:extLst>
          </p:nvPr>
        </p:nvGraphicFramePr>
        <p:xfrm>
          <a:off x="858911" y="1197756"/>
          <a:ext cx="467886" cy="3960839"/>
        </p:xfrm>
        <a:graphic>
          <a:graphicData uri="http://schemas.openxmlformats.org/drawingml/2006/table">
            <a:tbl>
              <a:tblPr/>
              <a:tblGrid>
                <a:gridCol w="467886">
                  <a:extLst>
                    <a:ext uri="{9D8B030D-6E8A-4147-A177-3AD203B41FA5}">
                      <a16:colId xmlns:a16="http://schemas.microsoft.com/office/drawing/2014/main" val="851564621"/>
                    </a:ext>
                  </a:extLst>
                </a:gridCol>
              </a:tblGrid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1654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272798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21855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985608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533118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6537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556793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46094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3241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644184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548066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003227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83019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854755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705749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285650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714753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748300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81622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78223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709310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35057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253324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1796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1990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52417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024144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71779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7391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105075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53672"/>
                  </a:ext>
                </a:extLst>
              </a:tr>
              <a:tr h="125213">
                <a:tc>
                  <a:txBody>
                    <a:bodyPr/>
                    <a:lstStyle/>
                    <a:p>
                      <a:pPr algn="r" fontAlgn="b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9" marR="5849" marT="58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257418"/>
                  </a:ext>
                </a:extLst>
              </a:tr>
            </a:tbl>
          </a:graphicData>
        </a:graphic>
      </p:graphicFrame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082655" y="4076773"/>
            <a:ext cx="475529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8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26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254772"/>
              </p:ext>
            </p:extLst>
          </p:nvPr>
        </p:nvGraphicFramePr>
        <p:xfrm>
          <a:off x="2541000" y="144000"/>
          <a:ext cx="3644900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644640" imgH="2001600" progId="">
                  <p:embed/>
                </p:oleObj>
              </mc:Choice>
              <mc:Fallback>
                <p:oleObj r:id="rId2" imgW="3644640" imgH="2001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1000" y="144000"/>
                        <a:ext cx="3644900" cy="200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651075"/>
              </p:ext>
            </p:extLst>
          </p:nvPr>
        </p:nvGraphicFramePr>
        <p:xfrm>
          <a:off x="2329863" y="2009543"/>
          <a:ext cx="3856037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856320" imgH="2241360" progId="">
                  <p:embed/>
                </p:oleObj>
              </mc:Choice>
              <mc:Fallback>
                <p:oleObj r:id="rId4" imgW="3856320" imgH="2241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9863" y="2009543"/>
                        <a:ext cx="3856037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000" y="3879000"/>
            <a:ext cx="3645912" cy="20033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000" y="123967"/>
            <a:ext cx="4095000" cy="31018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6000" y="2029221"/>
            <a:ext cx="3339417" cy="224119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5432" y="400066"/>
            <a:ext cx="2940568" cy="4407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8336" y="4139062"/>
            <a:ext cx="2940568" cy="44071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9455" y="4139062"/>
            <a:ext cx="2940568" cy="44071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772" y="2288602"/>
            <a:ext cx="2940568" cy="44071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5432" y="2260877"/>
            <a:ext cx="2940568" cy="44071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772" y="394762"/>
            <a:ext cx="2940568" cy="44071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9624" y="3889200"/>
            <a:ext cx="3339417" cy="20033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148" y="4139062"/>
            <a:ext cx="2940568" cy="4407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49418" y="5685843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611645" y="571811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571121" y="572203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117323" y="573445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5064083" y="573445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529913" y="574192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54895" y="5685843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817122" y="571811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776598" y="572203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7322800" y="573445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8269560" y="573445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8735390" y="574192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255" y="2481234"/>
            <a:ext cx="2667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60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4151"/>
              </p:ext>
            </p:extLst>
          </p:nvPr>
        </p:nvGraphicFramePr>
        <p:xfrm>
          <a:off x="3485271" y="541701"/>
          <a:ext cx="3644900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644640" imgH="2001600" progId="">
                  <p:embed/>
                </p:oleObj>
              </mc:Choice>
              <mc:Fallback>
                <p:oleObj r:id="rId2" imgW="3644640" imgH="20016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85271" y="541701"/>
                        <a:ext cx="3644900" cy="200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" name="Рисунок 54"/>
          <p:cNvPicPr>
            <a:picLocks noChangeAspect="1"/>
          </p:cNvPicPr>
          <p:nvPr/>
        </p:nvPicPr>
        <p:blipFill rotWithShape="1">
          <a:blip r:embed="rId4"/>
          <a:srcRect l="5396"/>
          <a:stretch/>
        </p:blipFill>
        <p:spPr>
          <a:xfrm>
            <a:off x="367305" y="2523989"/>
            <a:ext cx="3543401" cy="2181879"/>
          </a:xfrm>
          <a:prstGeom prst="rect">
            <a:avLst/>
          </a:prstGeom>
        </p:spPr>
      </p:pic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27</a:t>
            </a:fld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747647"/>
              </p:ext>
            </p:extLst>
          </p:nvPr>
        </p:nvGraphicFramePr>
        <p:xfrm>
          <a:off x="6431853" y="573277"/>
          <a:ext cx="3856037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856320" imgH="2241360" progId="">
                  <p:embed/>
                </p:oleObj>
              </mc:Choice>
              <mc:Fallback>
                <p:oleObj r:id="rId5" imgW="3856320" imgH="2241360" progId="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1853" y="573277"/>
                        <a:ext cx="3856037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882" y="2511562"/>
            <a:ext cx="3645912" cy="20033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/>
          <a:srcRect t="-1" r="20674" b="33974"/>
          <a:stretch/>
        </p:blipFill>
        <p:spPr>
          <a:xfrm>
            <a:off x="3792583" y="525967"/>
            <a:ext cx="3248417" cy="20480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9"/>
          <a:srcRect r="5447"/>
          <a:stretch/>
        </p:blipFill>
        <p:spPr>
          <a:xfrm>
            <a:off x="677371" y="2497459"/>
            <a:ext cx="3157514" cy="224119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26" y="2757413"/>
            <a:ext cx="2940568" cy="44071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8780" y="2772659"/>
            <a:ext cx="2992910" cy="44071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1928" y="810040"/>
            <a:ext cx="2992574" cy="44071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9887" y="812897"/>
            <a:ext cx="2940568" cy="44071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0097" y="2511562"/>
            <a:ext cx="3339417" cy="200335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8"/>
          <a:srcRect l="72881" t="66317" b="-1"/>
          <a:stretch/>
        </p:blipFill>
        <p:spPr>
          <a:xfrm>
            <a:off x="10003932" y="2125986"/>
            <a:ext cx="1110503" cy="1044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50889" y="4375169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1413116" y="4407445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2372592" y="441136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918794" y="442377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2865554" y="442377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3331384" y="4431255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08210" y="4359031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570437" y="439130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5529913" y="4395225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5076115" y="4407641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6022875" y="4407641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6488705" y="441511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49850" y="4353513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7712077" y="438578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8671553" y="438970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8217755" y="440212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164515" y="440212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9630345" y="440959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8792" y="2755370"/>
            <a:ext cx="2921663" cy="440714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 rotWithShape="1">
          <a:blip r:embed="rId12"/>
          <a:srcRect r="15237"/>
          <a:stretch/>
        </p:blipFill>
        <p:spPr>
          <a:xfrm>
            <a:off x="134643" y="1419417"/>
            <a:ext cx="201357" cy="23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5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21FBD-C833-EF73-A274-07845AB6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77C65F0-8976-D294-A5F6-EF9E76B91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"/>
          <a:stretch/>
        </p:blipFill>
        <p:spPr>
          <a:xfrm>
            <a:off x="367305" y="2523989"/>
            <a:ext cx="3543401" cy="2181879"/>
          </a:xfrm>
          <a:prstGeom prst="rect">
            <a:avLst/>
          </a:prstGeo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1E9E85CE-007E-3B46-F51E-1A5160EE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1A70B1-32F4-8A38-F452-37DCD037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28</a:t>
            </a:fld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4A5700F-C88B-FA0F-7E1A-F09543678E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193" y="548787"/>
          <a:ext cx="3644900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44640" imgH="2001600" progId="">
                  <p:embed/>
                </p:oleObj>
              </mc:Choice>
              <mc:Fallback>
                <p:oleObj r:id="rId3" imgW="3644640" imgH="2001600" progId="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193" y="548787"/>
                        <a:ext cx="3644900" cy="200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F200494-06AB-9D8A-F895-33C9B76BF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973457"/>
              </p:ext>
            </p:extLst>
          </p:nvPr>
        </p:nvGraphicFramePr>
        <p:xfrm>
          <a:off x="3331384" y="560372"/>
          <a:ext cx="3856037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856320" imgH="2241360" progId="">
                  <p:embed/>
                </p:oleObj>
              </mc:Choice>
              <mc:Fallback>
                <p:oleObj r:id="rId5" imgW="3856320" imgH="2241360" progId="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31384" y="560372"/>
                        <a:ext cx="3856037" cy="224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9A59C1-9ABD-665B-3884-A2FC92754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882" y="2511562"/>
            <a:ext cx="3645912" cy="2003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8D5AA3-53F4-90EC-CDD8-686149A03C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47"/>
          <a:stretch/>
        </p:blipFill>
        <p:spPr>
          <a:xfrm>
            <a:off x="677371" y="2497459"/>
            <a:ext cx="3157514" cy="22411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A5058A-96CB-E9D7-50BD-48A084246B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926" y="2757413"/>
            <a:ext cx="2940568" cy="44071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00FF26-389D-EC7C-4277-7A6EF0983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51" y="800378"/>
            <a:ext cx="2914045" cy="4407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6E2A24-3685-2F70-E29C-8B9BFE902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780" y="2772659"/>
            <a:ext cx="2992910" cy="4407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051B477-5E9C-5942-27D9-65E3F49DF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9418" y="799992"/>
            <a:ext cx="2940568" cy="44071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2EF6929-4DB7-2066-410D-AEDB8599B3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0097" y="2511562"/>
            <a:ext cx="3339417" cy="200335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7390EB5-57F6-7AFD-A707-9CC9041A48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881" t="66317" b="-1"/>
          <a:stretch/>
        </p:blipFill>
        <p:spPr>
          <a:xfrm>
            <a:off x="10003932" y="2125986"/>
            <a:ext cx="1110503" cy="10448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0884F8-3ED4-763C-22AE-5A6D30E9FFA7}"/>
              </a:ext>
            </a:extLst>
          </p:cNvPr>
          <p:cNvSpPr txBox="1"/>
          <p:nvPr/>
        </p:nvSpPr>
        <p:spPr>
          <a:xfrm>
            <a:off x="950889" y="4375169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A63C9EBA-6569-7693-E283-B6304DD18ECB}"/>
              </a:ext>
            </a:extLst>
          </p:cNvPr>
          <p:cNvSpPr/>
          <p:nvPr/>
        </p:nvSpPr>
        <p:spPr>
          <a:xfrm>
            <a:off x="1413116" y="4407445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64C3E7B-0E12-39C8-8814-C47ECF084088}"/>
              </a:ext>
            </a:extLst>
          </p:cNvPr>
          <p:cNvSpPr/>
          <p:nvPr/>
        </p:nvSpPr>
        <p:spPr>
          <a:xfrm>
            <a:off x="2372592" y="441136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BE692DA-B14A-E28C-B478-0C826E75B686}"/>
              </a:ext>
            </a:extLst>
          </p:cNvPr>
          <p:cNvSpPr/>
          <p:nvPr/>
        </p:nvSpPr>
        <p:spPr>
          <a:xfrm>
            <a:off x="1918794" y="442377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DD86502-7AF4-8753-F5E3-9A464FB722AA}"/>
              </a:ext>
            </a:extLst>
          </p:cNvPr>
          <p:cNvSpPr/>
          <p:nvPr/>
        </p:nvSpPr>
        <p:spPr>
          <a:xfrm>
            <a:off x="2865554" y="442377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09A61056-3D84-C038-0440-4F1C9498267D}"/>
              </a:ext>
            </a:extLst>
          </p:cNvPr>
          <p:cNvSpPr/>
          <p:nvPr/>
        </p:nvSpPr>
        <p:spPr>
          <a:xfrm>
            <a:off x="3331384" y="4431255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FA87F3-5DED-F3FD-4A60-AF069482E726}"/>
              </a:ext>
            </a:extLst>
          </p:cNvPr>
          <p:cNvSpPr txBox="1"/>
          <p:nvPr/>
        </p:nvSpPr>
        <p:spPr>
          <a:xfrm>
            <a:off x="4108210" y="4359031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43E8223-4926-66F2-2490-BE6F3C768283}"/>
              </a:ext>
            </a:extLst>
          </p:cNvPr>
          <p:cNvSpPr/>
          <p:nvPr/>
        </p:nvSpPr>
        <p:spPr>
          <a:xfrm>
            <a:off x="4570437" y="439130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882DAE7-6575-8EC2-C2AA-9FD9FE40CB43}"/>
              </a:ext>
            </a:extLst>
          </p:cNvPr>
          <p:cNvSpPr/>
          <p:nvPr/>
        </p:nvSpPr>
        <p:spPr>
          <a:xfrm>
            <a:off x="5529913" y="4395225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5B30A4ED-DB49-DEFF-B6C0-6ACCB81F40BA}"/>
              </a:ext>
            </a:extLst>
          </p:cNvPr>
          <p:cNvSpPr/>
          <p:nvPr/>
        </p:nvSpPr>
        <p:spPr>
          <a:xfrm>
            <a:off x="5076115" y="4407641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0260B5A-819E-B45F-E64E-A3AD990B6537}"/>
              </a:ext>
            </a:extLst>
          </p:cNvPr>
          <p:cNvSpPr/>
          <p:nvPr/>
        </p:nvSpPr>
        <p:spPr>
          <a:xfrm>
            <a:off x="6022875" y="4407641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DE134D1-F22E-087B-1387-DDD9765F2D5A}"/>
              </a:ext>
            </a:extLst>
          </p:cNvPr>
          <p:cNvSpPr/>
          <p:nvPr/>
        </p:nvSpPr>
        <p:spPr>
          <a:xfrm>
            <a:off x="6488705" y="441511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46F0BE-EEE0-DC07-A1F0-C1E44ACFAE32}"/>
              </a:ext>
            </a:extLst>
          </p:cNvPr>
          <p:cNvSpPr txBox="1"/>
          <p:nvPr/>
        </p:nvSpPr>
        <p:spPr>
          <a:xfrm>
            <a:off x="7249850" y="4353513"/>
            <a:ext cx="461665" cy="5000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53FF32C-83BB-39F5-4DCA-C72F4D20BB54}"/>
              </a:ext>
            </a:extLst>
          </p:cNvPr>
          <p:cNvSpPr/>
          <p:nvPr/>
        </p:nvSpPr>
        <p:spPr>
          <a:xfrm>
            <a:off x="7712077" y="438578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8471592-33B4-DCDF-BC35-FAEEDE2352D4}"/>
              </a:ext>
            </a:extLst>
          </p:cNvPr>
          <p:cNvSpPr/>
          <p:nvPr/>
        </p:nvSpPr>
        <p:spPr>
          <a:xfrm>
            <a:off x="8671553" y="4389707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271CF642-3B32-EBB2-CE57-9E7B08BD1057}"/>
              </a:ext>
            </a:extLst>
          </p:cNvPr>
          <p:cNvSpPr/>
          <p:nvPr/>
        </p:nvSpPr>
        <p:spPr>
          <a:xfrm>
            <a:off x="8217755" y="440212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556444B2-EE46-51D6-52CF-B64596BC1E99}"/>
              </a:ext>
            </a:extLst>
          </p:cNvPr>
          <p:cNvSpPr/>
          <p:nvPr/>
        </p:nvSpPr>
        <p:spPr>
          <a:xfrm>
            <a:off x="9164515" y="4402123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FEBB7C6-B7D2-B99A-7F93-D00BEB2D48E5}"/>
              </a:ext>
            </a:extLst>
          </p:cNvPr>
          <p:cNvSpPr/>
          <p:nvPr/>
        </p:nvSpPr>
        <p:spPr>
          <a:xfrm>
            <a:off x="9630345" y="4409599"/>
            <a:ext cx="400110" cy="451406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28AFA6D-FA9E-B912-9E24-779FA03AF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8792" y="2755370"/>
            <a:ext cx="2921663" cy="440714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8C5C31BB-759A-8818-F339-7E2D394AB7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5237"/>
          <a:stretch/>
        </p:blipFill>
        <p:spPr>
          <a:xfrm>
            <a:off x="134643" y="1419417"/>
            <a:ext cx="201357" cy="2324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8AD837-99D9-36B1-E96B-8302CC5965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1" r="20674" b="33974"/>
          <a:stretch/>
        </p:blipFill>
        <p:spPr>
          <a:xfrm>
            <a:off x="664847" y="525637"/>
            <a:ext cx="3248417" cy="20480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EC8DE3C-F74F-6780-B218-32F63C99B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828" y="800378"/>
            <a:ext cx="2992574" cy="44071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62770AD-883A-FF2E-2CB6-C308522017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47"/>
          <a:stretch/>
        </p:blipFill>
        <p:spPr>
          <a:xfrm>
            <a:off x="6982638" y="561743"/>
            <a:ext cx="3157514" cy="22411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B251A08-F73E-3AFA-CCF1-9E306F88E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5393" y="802360"/>
            <a:ext cx="2940568" cy="4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2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29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015826"/>
              </p:ext>
            </p:extLst>
          </p:nvPr>
        </p:nvGraphicFramePr>
        <p:xfrm>
          <a:off x="385414" y="1628999"/>
          <a:ext cx="5660225" cy="358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341760" imgH="4020480" progId="">
                  <p:embed/>
                </p:oleObj>
              </mc:Choice>
              <mc:Fallback>
                <p:oleObj r:id="rId2" imgW="6341760" imgH="4020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414" y="1628999"/>
                        <a:ext cx="5660225" cy="35888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509072"/>
              </p:ext>
            </p:extLst>
          </p:nvPr>
        </p:nvGraphicFramePr>
        <p:xfrm>
          <a:off x="6063085" y="1628999"/>
          <a:ext cx="5735867" cy="35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244560" imgH="4017600" progId="">
                  <p:embed/>
                </p:oleObj>
              </mc:Choice>
              <mc:Fallback>
                <p:oleObj r:id="rId4" imgW="6244560" imgH="4017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63085" y="1628999"/>
                        <a:ext cx="5735867" cy="351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3476" y="1399672"/>
            <a:ext cx="2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028193" y="1398166"/>
            <a:ext cx="304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01037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974148"/>
          </a:xfrm>
        </p:spPr>
        <p:txBody>
          <a:bodyPr/>
          <a:lstStyle/>
          <a:p>
            <a:pPr>
              <a:defRPr lang="ru-ru"/>
            </a:pPr>
            <a:r>
              <a:rPr lang="en-US" dirty="0"/>
              <a:t>standard chronology</a:t>
            </a:r>
            <a:endParaRPr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oAw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10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EEAADAEQAAgCUAAPE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" y="2885440"/>
            <a:ext cx="5404485" cy="3607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1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ImAADsEAAAJUgAAPE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0" y="2750820"/>
            <a:ext cx="5549265" cy="37420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30</a:t>
            </a:fld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533461"/>
              </p:ext>
            </p:extLst>
          </p:nvPr>
        </p:nvGraphicFramePr>
        <p:xfrm>
          <a:off x="336000" y="1854000"/>
          <a:ext cx="5628650" cy="326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486920" imgH="4341240" progId="">
                  <p:embed/>
                </p:oleObj>
              </mc:Choice>
              <mc:Fallback>
                <p:oleObj r:id="rId2" imgW="7486920" imgH="434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6000" y="1854000"/>
                        <a:ext cx="5628650" cy="326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20976"/>
              </p:ext>
            </p:extLst>
          </p:nvPr>
        </p:nvGraphicFramePr>
        <p:xfrm>
          <a:off x="6276000" y="2020400"/>
          <a:ext cx="5470983" cy="31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697160" imgH="4368240" progId="">
                  <p:embed/>
                </p:oleObj>
              </mc:Choice>
              <mc:Fallback>
                <p:oleObj r:id="rId4" imgW="7697160" imgH="4368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6000" y="2020400"/>
                        <a:ext cx="5470983" cy="31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4845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31</a:t>
            </a:fld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266279"/>
              </p:ext>
            </p:extLst>
          </p:nvPr>
        </p:nvGraphicFramePr>
        <p:xfrm>
          <a:off x="1416000" y="11100"/>
          <a:ext cx="3915000" cy="5994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420880" imgH="8301600" progId="">
                  <p:embed/>
                </p:oleObj>
              </mc:Choice>
              <mc:Fallback>
                <p:oleObj r:id="rId2" imgW="5420880" imgH="8301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6000" y="11100"/>
                        <a:ext cx="3915000" cy="5994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00" y="684000"/>
            <a:ext cx="3315300" cy="50892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t="34972"/>
          <a:stretch/>
        </p:blipFill>
        <p:spPr>
          <a:xfrm>
            <a:off x="4437744" y="2664000"/>
            <a:ext cx="3316511" cy="33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32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94000"/>
            <a:ext cx="5600873" cy="515648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206000" y="864000"/>
            <a:ext cx="720000" cy="720000"/>
          </a:xfrm>
          <a:prstGeom prst="rect">
            <a:avLst/>
          </a:prstGeom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206000" y="909000"/>
            <a:ext cx="675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935240" y="1629000"/>
            <a:ext cx="675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674536" y="2349000"/>
            <a:ext cx="687072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381836" y="3069000"/>
            <a:ext cx="697144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7131000" y="3834000"/>
            <a:ext cx="675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851000" y="4554000"/>
            <a:ext cx="712336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4267480" y="4561200"/>
            <a:ext cx="630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703072" y="4565460"/>
            <a:ext cx="630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415408" y="4561200"/>
            <a:ext cx="630000" cy="67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971180" y="3141900"/>
            <a:ext cx="630000" cy="55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251000" y="3141900"/>
            <a:ext cx="630000" cy="55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069955" y="3946500"/>
            <a:ext cx="405570" cy="45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206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3BC5EBFE-B0D6-901D-987D-4648A5336E13}" type="datetime1">
              <a:rPr lang="ru-RU" smtClean="0"/>
              <a:t>04.04.2025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3BC58295-DBD6-9074-987D-2D21CC336E78}" type="slidenum">
              <a:rPr lang="ru-RU" smtClean="0"/>
              <a:t>33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33400" y="27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Color P&lt; 0.05 0,263 </a:t>
            </a:r>
          </a:p>
          <a:p>
            <a:r>
              <a:rPr lang="en-US" dirty="0"/>
              <a:t>Asterisk P&lt; 0.01 0,341 </a:t>
            </a:r>
          </a:p>
          <a:p>
            <a:r>
              <a:rPr lang="en-US" dirty="0"/>
              <a:t>for fin Color P&lt; 0.05 0,279</a:t>
            </a:r>
          </a:p>
          <a:p>
            <a:r>
              <a:rPr lang="en-US" dirty="0"/>
              <a:t>for fin Asterisk P&lt; 0.01 0,361 </a:t>
            </a:r>
          </a:p>
        </p:txBody>
      </p:sp>
    </p:spTree>
    <p:extLst>
      <p:ext uri="{BB962C8B-B14F-4D97-AF65-F5344CB8AC3E}">
        <p14:creationId xmlns:p14="http://schemas.microsoft.com/office/powerpoint/2010/main" val="97569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6" y="521137"/>
            <a:ext cx="4942840" cy="61077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72" y="565443"/>
            <a:ext cx="4868412" cy="60634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CmZ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F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2392217"/>
            <a:ext cx="5560006" cy="41606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09" y="3261962"/>
            <a:ext cx="5938019" cy="31031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Cabb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UwYAABAAAAAmAAAACAAAAAEgAAAAAAAAMAAAABQAAAAAAAAAAAD//wAAAQAAAP//AAABAA==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66294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ru-ru" sz="3960" cap="none"/>
            </a:pPr>
            <a:endParaRPr lang="en-us" cap="none" dirty="0"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0" y="493224"/>
            <a:ext cx="6093299" cy="62206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rPr lang="en-US" dirty="0"/>
              <a:t>residual chronology</a:t>
            </a: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0" y="1800807"/>
            <a:ext cx="5765631" cy="37313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31" y="1770361"/>
            <a:ext cx="5733369" cy="37639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094000"/>
            <a:ext cx="2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4535" y="5094000"/>
            <a:ext cx="2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0" y="539638"/>
            <a:ext cx="5031883" cy="617179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88" y="689834"/>
            <a:ext cx="4959042" cy="61681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8CAADYRQAAZwoAABAAAAAmAAAACAAAAAAAAAAAAAAAMAAAABQAAAAAAAAAAAD//wAAAQAAAP//AAABAA=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6_xzE7Z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KAUAADsLAADYRQAAACYAABAAAAAmAAAACAAAAAAAAAAAAAAAMAAAABQAAAAAAAAAAAD//wAAAQAAAP//AAABAA=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pic>
        <p:nvPicPr>
          <p:cNvPr id="4" name="Рисунок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BpDAAAHCQAAPE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395"/>
            <a:ext cx="5869940" cy="44754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Рисунок 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8_xzE7Z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wkAAB7EwAAVEgAAC0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869940" y="3166745"/>
            <a:ext cx="5887720" cy="32016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535379"/>
    </a:accent3>
    <a:accent4>
      <a:srgbClr val="737359"/>
    </a:accent4>
    <a:accent5>
      <a:srgbClr val="939339"/>
    </a:accent5>
    <a:accent6>
      <a:srgbClr val="B3B319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730</Words>
  <Application>Microsoft Office PowerPoint</Application>
  <PresentationFormat>Широкоэкранный</PresentationFormat>
  <Paragraphs>564</Paragraphs>
  <Slides>33</Slides>
  <Notes>11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Presentation</vt:lpstr>
      <vt:lpstr>Презентация PowerPoint</vt:lpstr>
      <vt:lpstr>Презентация PowerPoint</vt:lpstr>
      <vt:lpstr>standard chronology</vt:lpstr>
      <vt:lpstr>Презентация PowerPoint</vt:lpstr>
      <vt:lpstr>Презентация PowerPoint</vt:lpstr>
      <vt:lpstr>Презентация PowerPoint</vt:lpstr>
      <vt:lpstr>residual chronology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Kristina</dc:creator>
  <cp:keywords/>
  <dc:description/>
  <cp:lastModifiedBy>Kristina</cp:lastModifiedBy>
  <cp:revision>109</cp:revision>
  <dcterms:created xsi:type="dcterms:W3CDTF">2024-11-17T20:31:30Z</dcterms:created>
  <dcterms:modified xsi:type="dcterms:W3CDTF">2025-04-04T06:23:47Z</dcterms:modified>
</cp:coreProperties>
</file>